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6" r:id="rId2"/>
  </p:sldIdLst>
  <p:sldSz cx="9144000" cy="6858000" type="screen4x3"/>
  <p:notesSz cx="6808788" cy="982345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46" autoAdjust="0"/>
    <p:restoredTop sz="94628" autoAdjust="0"/>
  </p:normalViewPr>
  <p:slideViewPr>
    <p:cSldViewPr>
      <p:cViewPr varScale="1">
        <p:scale>
          <a:sx n="57" d="100"/>
          <a:sy n="57" d="100"/>
        </p:scale>
        <p:origin x="-1632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C609EB2-38E1-4BC7-86A7-AC5B833176CD}" type="doc">
      <dgm:prSet loTypeId="urn:microsoft.com/office/officeart/2005/8/layout/orgChart1" loCatId="hierarchy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B0AB96EC-0064-4A9B-85D1-2C1E4A817B8A}">
      <dgm:prSet phldrT="[Текст]" custT="1"/>
      <dgm:spPr/>
      <dgm:t>
        <a:bodyPr/>
        <a:lstStyle/>
        <a:p>
          <a:r>
            <a:rPr lang="ru-RU" sz="1400" b="1" dirty="0" smtClean="0"/>
            <a:t>Глава администрации городского поселения "Город </a:t>
          </a:r>
          <a:r>
            <a:rPr lang="ru-RU" sz="1400" b="1" dirty="0" err="1" smtClean="0"/>
            <a:t>Кремёнки</a:t>
          </a:r>
          <a:r>
            <a:rPr lang="ru-RU" sz="1400" b="1" dirty="0" smtClean="0"/>
            <a:t>"</a:t>
          </a:r>
          <a:endParaRPr lang="ru-RU" sz="1400" b="1" dirty="0"/>
        </a:p>
      </dgm:t>
    </dgm:pt>
    <dgm:pt modelId="{DE094BA5-0676-46F7-9F29-68140AEB848A}" type="parTrans" cxnId="{8D870DAD-23E1-48A3-BC54-CC0D5C00130D}">
      <dgm:prSet/>
      <dgm:spPr/>
      <dgm:t>
        <a:bodyPr/>
        <a:lstStyle/>
        <a:p>
          <a:endParaRPr lang="ru-RU"/>
        </a:p>
      </dgm:t>
    </dgm:pt>
    <dgm:pt modelId="{8C380FD4-D3D7-4D16-AF68-F9BED63631F4}" type="sibTrans" cxnId="{8D870DAD-23E1-48A3-BC54-CC0D5C00130D}">
      <dgm:prSet/>
      <dgm:spPr/>
      <dgm:t>
        <a:bodyPr/>
        <a:lstStyle/>
        <a:p>
          <a:endParaRPr lang="ru-RU"/>
        </a:p>
      </dgm:t>
    </dgm:pt>
    <dgm:pt modelId="{A8E08C3C-D926-4EFB-93CA-8C7A956EBC78}">
      <dgm:prSet phldrT="[Текст]"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000" b="1" dirty="0" smtClean="0"/>
            <a:t>Заместитель Главы администрации- начальник отдела финансов</a:t>
          </a:r>
        </a:p>
        <a:p>
          <a:pPr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200" b="1" dirty="0"/>
        </a:p>
      </dgm:t>
    </dgm:pt>
    <dgm:pt modelId="{ACDA2978-3E10-4CA9-86AB-8B232F591572}" type="parTrans" cxnId="{088D536F-2528-4792-B2A7-92F834358913}">
      <dgm:prSet/>
      <dgm:spPr/>
      <dgm:t>
        <a:bodyPr/>
        <a:lstStyle/>
        <a:p>
          <a:endParaRPr lang="ru-RU"/>
        </a:p>
      </dgm:t>
    </dgm:pt>
    <dgm:pt modelId="{842DBD62-646E-4BEC-9CFB-EB7D47DC11E2}" type="sibTrans" cxnId="{088D536F-2528-4792-B2A7-92F834358913}">
      <dgm:prSet/>
      <dgm:spPr/>
      <dgm:t>
        <a:bodyPr/>
        <a:lstStyle/>
        <a:p>
          <a:endParaRPr lang="ru-RU"/>
        </a:p>
      </dgm:t>
    </dgm:pt>
    <dgm:pt modelId="{CF0EF611-4C74-4217-9D5D-C134710AE0DC}">
      <dgm:prSet phldrT="[Текст]" custT="1"/>
      <dgm:spPr/>
      <dgm:t>
        <a:bodyPr/>
        <a:lstStyle/>
        <a:p>
          <a:r>
            <a:rPr lang="ru-RU" sz="1050" b="1" dirty="0" smtClean="0"/>
            <a:t>Заместитель Главы администрации- начальник отдела экономического развития  и  управления  муниципальным имуществом </a:t>
          </a:r>
          <a:endParaRPr lang="ru-RU" sz="1050" b="1" dirty="0"/>
        </a:p>
      </dgm:t>
    </dgm:pt>
    <dgm:pt modelId="{60F2DEE9-C21B-49B2-B8AC-C300F81CF570}" type="parTrans" cxnId="{BB114F63-E687-47C5-9932-84051879A66F}">
      <dgm:prSet/>
      <dgm:spPr/>
      <dgm:t>
        <a:bodyPr/>
        <a:lstStyle/>
        <a:p>
          <a:endParaRPr lang="ru-RU"/>
        </a:p>
      </dgm:t>
    </dgm:pt>
    <dgm:pt modelId="{58DE05A3-FC21-4989-A04A-410C6DA057EE}" type="sibTrans" cxnId="{BB114F63-E687-47C5-9932-84051879A66F}">
      <dgm:prSet/>
      <dgm:spPr/>
      <dgm:t>
        <a:bodyPr/>
        <a:lstStyle/>
        <a:p>
          <a:endParaRPr lang="ru-RU"/>
        </a:p>
      </dgm:t>
    </dgm:pt>
    <dgm:pt modelId="{4990F334-DD85-4649-803B-9B19242B105D}">
      <dgm:prSet phldrT="[Текст]" custT="1"/>
      <dgm:spPr/>
      <dgm:t>
        <a:bodyPr/>
        <a:lstStyle/>
        <a:p>
          <a:r>
            <a:rPr lang="ru-RU" sz="1000" b="1" dirty="0" smtClean="0"/>
            <a:t>Отдел экономического развития  </a:t>
          </a:r>
          <a:endParaRPr lang="ru-RU" sz="1000" b="1" dirty="0"/>
        </a:p>
      </dgm:t>
    </dgm:pt>
    <dgm:pt modelId="{A3D0EEEB-2B23-4C27-83ED-52B171BAB269}" type="parTrans" cxnId="{6FA9CC6F-39DB-4816-B68E-26F9CC65DA79}">
      <dgm:prSet/>
      <dgm:spPr/>
      <dgm:t>
        <a:bodyPr/>
        <a:lstStyle/>
        <a:p>
          <a:endParaRPr lang="ru-RU"/>
        </a:p>
      </dgm:t>
    </dgm:pt>
    <dgm:pt modelId="{6D1F587E-0492-4223-864F-8ABA29BB8D23}" type="sibTrans" cxnId="{6FA9CC6F-39DB-4816-B68E-26F9CC65DA79}">
      <dgm:prSet/>
      <dgm:spPr/>
      <dgm:t>
        <a:bodyPr/>
        <a:lstStyle/>
        <a:p>
          <a:endParaRPr lang="ru-RU"/>
        </a:p>
      </dgm:t>
    </dgm:pt>
    <dgm:pt modelId="{0CF670EA-EEA6-4385-868D-106EF46C2ED0}">
      <dgm:prSet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050" b="1" dirty="0" smtClean="0"/>
            <a:t>Заместитель Главы администрации- начальник </a:t>
          </a:r>
          <a:r>
            <a:rPr lang="ru-RU" sz="1050" b="1" smtClean="0"/>
            <a:t>отдела муниципального  </a:t>
          </a:r>
          <a:r>
            <a:rPr lang="ru-RU" sz="1050" b="1" dirty="0" smtClean="0"/>
            <a:t>хозяйства</a:t>
          </a:r>
        </a:p>
        <a:p>
          <a:endParaRPr lang="ru-RU" sz="1050" b="1" dirty="0"/>
        </a:p>
      </dgm:t>
    </dgm:pt>
    <dgm:pt modelId="{060F997E-5129-42A8-8E1E-225FE8C1F58E}" type="parTrans" cxnId="{96B9CB04-5AE4-4ED3-8F4F-644310A238A5}">
      <dgm:prSet/>
      <dgm:spPr/>
      <dgm:t>
        <a:bodyPr/>
        <a:lstStyle/>
        <a:p>
          <a:endParaRPr lang="ru-RU"/>
        </a:p>
      </dgm:t>
    </dgm:pt>
    <dgm:pt modelId="{B3B63DA4-71FC-4FAB-B3C1-8FF8A915F4A7}" type="sibTrans" cxnId="{96B9CB04-5AE4-4ED3-8F4F-644310A238A5}">
      <dgm:prSet/>
      <dgm:spPr/>
      <dgm:t>
        <a:bodyPr/>
        <a:lstStyle/>
        <a:p>
          <a:endParaRPr lang="ru-RU"/>
        </a:p>
      </dgm:t>
    </dgm:pt>
    <dgm:pt modelId="{614DF4E5-9E8F-45AE-A804-B12765026428}">
      <dgm:prSet custT="1"/>
      <dgm:spPr/>
      <dgm:t>
        <a:bodyPr/>
        <a:lstStyle/>
        <a:p>
          <a:r>
            <a:rPr lang="ru-RU" sz="1200" b="1" dirty="0" smtClean="0"/>
            <a:t> </a:t>
          </a:r>
          <a:r>
            <a:rPr lang="ru-RU" sz="1050" b="1" dirty="0" smtClean="0"/>
            <a:t>Отдел финансов, учета и  отчетности.</a:t>
          </a:r>
          <a:endParaRPr lang="ru-RU" sz="1050" b="1" dirty="0"/>
        </a:p>
      </dgm:t>
    </dgm:pt>
    <dgm:pt modelId="{89E24E95-0842-450B-8656-04266A1BCC67}" type="parTrans" cxnId="{6246C2D0-B6EC-4308-B9A9-DBFD9C842C83}">
      <dgm:prSet/>
      <dgm:spPr/>
      <dgm:t>
        <a:bodyPr/>
        <a:lstStyle/>
        <a:p>
          <a:endParaRPr lang="ru-RU"/>
        </a:p>
      </dgm:t>
    </dgm:pt>
    <dgm:pt modelId="{2F067298-CC44-4B09-BC19-8A2C8ECF6785}" type="sibTrans" cxnId="{6246C2D0-B6EC-4308-B9A9-DBFD9C842C83}">
      <dgm:prSet/>
      <dgm:spPr/>
      <dgm:t>
        <a:bodyPr/>
        <a:lstStyle/>
        <a:p>
          <a:endParaRPr lang="ru-RU"/>
        </a:p>
      </dgm:t>
    </dgm:pt>
    <dgm:pt modelId="{FA4AF99B-7A6B-4855-BA80-B06BF9E82436}">
      <dgm:prSet custT="1"/>
      <dgm:spPr/>
      <dgm:t>
        <a:bodyPr/>
        <a:lstStyle/>
        <a:p>
          <a:r>
            <a:rPr lang="ru-RU" sz="1050" b="1" dirty="0" smtClean="0"/>
            <a:t>Отдел по управлению муниципальным имуществом и земельным отношениям</a:t>
          </a:r>
          <a:endParaRPr lang="ru-RU" sz="1050" b="1" dirty="0"/>
        </a:p>
      </dgm:t>
    </dgm:pt>
    <dgm:pt modelId="{7BA8AE2E-B0E0-4BF4-92A5-958F3B8E91BC}" type="parTrans" cxnId="{9F8CF040-7FDA-4117-B242-B3FDA8091D88}">
      <dgm:prSet/>
      <dgm:spPr/>
      <dgm:t>
        <a:bodyPr/>
        <a:lstStyle/>
        <a:p>
          <a:endParaRPr lang="ru-RU"/>
        </a:p>
      </dgm:t>
    </dgm:pt>
    <dgm:pt modelId="{C3B6E5C6-22FD-4EB5-A05F-3F27B5940FF5}" type="sibTrans" cxnId="{9F8CF040-7FDA-4117-B242-B3FDA8091D88}">
      <dgm:prSet/>
      <dgm:spPr/>
      <dgm:t>
        <a:bodyPr/>
        <a:lstStyle/>
        <a:p>
          <a:endParaRPr lang="ru-RU"/>
        </a:p>
      </dgm:t>
    </dgm:pt>
    <dgm:pt modelId="{023EB0C5-F088-4E32-914A-F8D078A980FC}">
      <dgm:prSet custT="1"/>
      <dgm:spPr/>
      <dgm:t>
        <a:bodyPr/>
        <a:lstStyle/>
        <a:p>
          <a:r>
            <a:rPr lang="ru-RU" sz="1050" b="1" dirty="0" smtClean="0"/>
            <a:t>Отдел архитектуры и градостроительства</a:t>
          </a:r>
          <a:endParaRPr lang="ru-RU" sz="1050" b="1" dirty="0"/>
        </a:p>
      </dgm:t>
    </dgm:pt>
    <dgm:pt modelId="{68551C9E-C0AC-49B5-AAC3-C195B69CAAA2}" type="parTrans" cxnId="{3467C0D4-7367-4944-906A-29FA48BD4316}">
      <dgm:prSet/>
      <dgm:spPr/>
      <dgm:t>
        <a:bodyPr/>
        <a:lstStyle/>
        <a:p>
          <a:endParaRPr lang="ru-RU"/>
        </a:p>
      </dgm:t>
    </dgm:pt>
    <dgm:pt modelId="{A7B8E862-15A3-439A-A2A1-CB006DD46ED7}" type="sibTrans" cxnId="{3467C0D4-7367-4944-906A-29FA48BD4316}">
      <dgm:prSet/>
      <dgm:spPr/>
      <dgm:t>
        <a:bodyPr/>
        <a:lstStyle/>
        <a:p>
          <a:endParaRPr lang="ru-RU"/>
        </a:p>
      </dgm:t>
    </dgm:pt>
    <dgm:pt modelId="{752DCACF-278D-4CD7-A40E-D73290A0E812}">
      <dgm:prSet custT="1"/>
      <dgm:spPr/>
      <dgm:t>
        <a:bodyPr/>
        <a:lstStyle/>
        <a:p>
          <a:r>
            <a:rPr lang="ru-RU" sz="1050" b="1" dirty="0" smtClean="0"/>
            <a:t>Юридический отдел и  нотариальные  действия</a:t>
          </a:r>
          <a:endParaRPr lang="ru-RU" sz="1050" b="1" dirty="0"/>
        </a:p>
      </dgm:t>
    </dgm:pt>
    <dgm:pt modelId="{90583B77-17BD-424C-84ED-F63B99120DD0}" type="parTrans" cxnId="{92BD8D1F-FE7E-4EB9-9830-1069FB098408}">
      <dgm:prSet/>
      <dgm:spPr/>
      <dgm:t>
        <a:bodyPr/>
        <a:lstStyle/>
        <a:p>
          <a:endParaRPr lang="ru-RU"/>
        </a:p>
      </dgm:t>
    </dgm:pt>
    <dgm:pt modelId="{D77C6E13-00FA-43EA-B2F4-16A35EF615D6}" type="sibTrans" cxnId="{92BD8D1F-FE7E-4EB9-9830-1069FB098408}">
      <dgm:prSet/>
      <dgm:spPr/>
      <dgm:t>
        <a:bodyPr/>
        <a:lstStyle/>
        <a:p>
          <a:endParaRPr lang="ru-RU"/>
        </a:p>
      </dgm:t>
    </dgm:pt>
    <dgm:pt modelId="{EDEEB3EB-76E8-47F0-AED7-ECFF30429812}">
      <dgm:prSet custT="1"/>
      <dgm:spPr/>
      <dgm:t>
        <a:bodyPr/>
        <a:lstStyle/>
        <a:p>
          <a:r>
            <a:rPr lang="ru-RU" sz="1050" b="1" dirty="0" smtClean="0"/>
            <a:t>Отдел по управлению делами, </a:t>
          </a:r>
          <a:r>
            <a:rPr lang="ru-RU" sz="1050" b="1" dirty="0" smtClean="0"/>
            <a:t>кадровые, жилищные </a:t>
          </a:r>
          <a:r>
            <a:rPr lang="ru-RU" sz="1050" b="1" dirty="0" smtClean="0"/>
            <a:t>и общие вопросы, муниципальный архив</a:t>
          </a:r>
          <a:endParaRPr lang="ru-RU" sz="1050" b="1" dirty="0"/>
        </a:p>
      </dgm:t>
    </dgm:pt>
    <dgm:pt modelId="{1CD0BA54-8DF9-4F15-A005-7ECC7924E8A4}" type="parTrans" cxnId="{B828C6C2-A0B8-4095-8817-4D4E9A329AB5}">
      <dgm:prSet/>
      <dgm:spPr/>
      <dgm:t>
        <a:bodyPr/>
        <a:lstStyle/>
        <a:p>
          <a:endParaRPr lang="ru-RU"/>
        </a:p>
      </dgm:t>
    </dgm:pt>
    <dgm:pt modelId="{EA6479B2-F21F-42EB-B893-8D04EC0E82A4}" type="sibTrans" cxnId="{B828C6C2-A0B8-4095-8817-4D4E9A329AB5}">
      <dgm:prSet/>
      <dgm:spPr/>
      <dgm:t>
        <a:bodyPr/>
        <a:lstStyle/>
        <a:p>
          <a:endParaRPr lang="ru-RU"/>
        </a:p>
      </dgm:t>
    </dgm:pt>
    <dgm:pt modelId="{024420AC-1FD5-464A-91BB-FEDBDB2FF075}">
      <dgm:prSet custT="1"/>
      <dgm:spPr/>
      <dgm:t>
        <a:bodyPr/>
        <a:lstStyle/>
        <a:p>
          <a:r>
            <a:rPr lang="ru-RU" sz="1050" b="1" dirty="0" smtClean="0"/>
            <a:t>Отдел по социальным вопросам, культуре, спорту и молодежной политике</a:t>
          </a:r>
          <a:endParaRPr lang="ru-RU" sz="1050" b="1" dirty="0"/>
        </a:p>
      </dgm:t>
    </dgm:pt>
    <dgm:pt modelId="{53347C4C-F479-4E12-B182-12087374E035}" type="parTrans" cxnId="{315DB5D7-E13D-4C4E-ADA9-9D4AF9CAEF4C}">
      <dgm:prSet/>
      <dgm:spPr/>
      <dgm:t>
        <a:bodyPr/>
        <a:lstStyle/>
        <a:p>
          <a:endParaRPr lang="ru-RU"/>
        </a:p>
      </dgm:t>
    </dgm:pt>
    <dgm:pt modelId="{164ABCFA-934D-4DE8-9E84-71C81AA3F675}" type="sibTrans" cxnId="{315DB5D7-E13D-4C4E-ADA9-9D4AF9CAEF4C}">
      <dgm:prSet/>
      <dgm:spPr/>
      <dgm:t>
        <a:bodyPr/>
        <a:lstStyle/>
        <a:p>
          <a:endParaRPr lang="ru-RU"/>
        </a:p>
      </dgm:t>
    </dgm:pt>
    <dgm:pt modelId="{E56CD735-D70F-48D4-852F-59F770FD7DFF}">
      <dgm:prSet custT="1"/>
      <dgm:spPr/>
      <dgm:t>
        <a:bodyPr/>
        <a:lstStyle/>
        <a:p>
          <a:r>
            <a:rPr lang="ru-RU" sz="1050" b="1" dirty="0" smtClean="0"/>
            <a:t>Отдел муниципального хозяйства, энергетики, средств массовых коммуникаций, общественной безопасности, организации оказания ритуальных услуг , ГО и ЧС.</a:t>
          </a:r>
        </a:p>
      </dgm:t>
    </dgm:pt>
    <dgm:pt modelId="{1C959458-B0E4-4D51-B446-B1797F06A2E5}" type="parTrans" cxnId="{BCF3880A-8300-423C-9058-33330A02607F}">
      <dgm:prSet/>
      <dgm:spPr/>
      <dgm:t>
        <a:bodyPr/>
        <a:lstStyle/>
        <a:p>
          <a:endParaRPr lang="ru-RU"/>
        </a:p>
      </dgm:t>
    </dgm:pt>
    <dgm:pt modelId="{545969EE-D439-4BB3-81EB-0FDE80280FCB}" type="sibTrans" cxnId="{BCF3880A-8300-423C-9058-33330A02607F}">
      <dgm:prSet/>
      <dgm:spPr/>
      <dgm:t>
        <a:bodyPr/>
        <a:lstStyle/>
        <a:p>
          <a:endParaRPr lang="ru-RU"/>
        </a:p>
      </dgm:t>
    </dgm:pt>
    <dgm:pt modelId="{B3091990-CD68-4AD4-882A-1700E0DCC3B3}">
      <dgm:prSet custT="1"/>
      <dgm:spPr/>
      <dgm:t>
        <a:bodyPr/>
        <a:lstStyle/>
        <a:p>
          <a:r>
            <a:rPr lang="ru-RU" sz="1050" b="1" dirty="0" smtClean="0"/>
            <a:t>Отдел информационного, программного  и техническое обеспечения.</a:t>
          </a:r>
        </a:p>
      </dgm:t>
    </dgm:pt>
    <dgm:pt modelId="{8E520AD1-039F-430C-926A-DBCB02635634}" type="parTrans" cxnId="{EF111D57-9375-48D1-8855-8EF1CC557E3A}">
      <dgm:prSet/>
      <dgm:spPr/>
      <dgm:t>
        <a:bodyPr/>
        <a:lstStyle/>
        <a:p>
          <a:endParaRPr lang="ru-RU"/>
        </a:p>
      </dgm:t>
    </dgm:pt>
    <dgm:pt modelId="{0DE35793-84BE-4120-B837-A01A201BA492}" type="sibTrans" cxnId="{EF111D57-9375-48D1-8855-8EF1CC557E3A}">
      <dgm:prSet/>
      <dgm:spPr/>
      <dgm:t>
        <a:bodyPr/>
        <a:lstStyle/>
        <a:p>
          <a:endParaRPr lang="ru-RU"/>
        </a:p>
      </dgm:t>
    </dgm:pt>
    <dgm:pt modelId="{6C6C3993-2743-4838-8DFB-F83D2B943804}" type="pres">
      <dgm:prSet presAssocID="{6C609EB2-38E1-4BC7-86A7-AC5B833176CD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4A2750D9-845E-402E-98E0-491ACCA2A4E9}" type="pres">
      <dgm:prSet presAssocID="{B0AB96EC-0064-4A9B-85D1-2C1E4A817B8A}" presName="hierRoot1" presStyleCnt="0">
        <dgm:presLayoutVars>
          <dgm:hierBranch/>
        </dgm:presLayoutVars>
      </dgm:prSet>
      <dgm:spPr/>
    </dgm:pt>
    <dgm:pt modelId="{61E50B90-7090-4443-B4F1-DFAA4FC1DD89}" type="pres">
      <dgm:prSet presAssocID="{B0AB96EC-0064-4A9B-85D1-2C1E4A817B8A}" presName="rootComposite1" presStyleCnt="0"/>
      <dgm:spPr/>
    </dgm:pt>
    <dgm:pt modelId="{00BA1D1B-0ECA-4684-8E2F-1E26CFA3A034}" type="pres">
      <dgm:prSet presAssocID="{B0AB96EC-0064-4A9B-85D1-2C1E4A817B8A}" presName="rootText1" presStyleLbl="node0" presStyleIdx="0" presStyleCnt="1" custScaleX="1696846" custScaleY="329529" custLinFactY="-100000" custLinFactNeighborY="-156328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7B11772E-9AED-452D-AF6B-13E3C037F00E}" type="pres">
      <dgm:prSet presAssocID="{B0AB96EC-0064-4A9B-85D1-2C1E4A817B8A}" presName="rootConnector1" presStyleLbl="node1" presStyleIdx="0" presStyleCnt="0"/>
      <dgm:spPr/>
      <dgm:t>
        <a:bodyPr/>
        <a:lstStyle/>
        <a:p>
          <a:endParaRPr lang="ru-RU"/>
        </a:p>
      </dgm:t>
    </dgm:pt>
    <dgm:pt modelId="{AF619B6C-9C31-486A-A519-2AA1BA12F8AA}" type="pres">
      <dgm:prSet presAssocID="{B0AB96EC-0064-4A9B-85D1-2C1E4A817B8A}" presName="hierChild2" presStyleCnt="0"/>
      <dgm:spPr/>
    </dgm:pt>
    <dgm:pt modelId="{B1D6C9F4-4810-4BEF-9BB1-F403EFAF2AE5}" type="pres">
      <dgm:prSet presAssocID="{ACDA2978-3E10-4CA9-86AB-8B232F591572}" presName="Name35" presStyleLbl="parChTrans1D2" presStyleIdx="0" presStyleCnt="6"/>
      <dgm:spPr/>
      <dgm:t>
        <a:bodyPr/>
        <a:lstStyle/>
        <a:p>
          <a:endParaRPr lang="ru-RU"/>
        </a:p>
      </dgm:t>
    </dgm:pt>
    <dgm:pt modelId="{F47677A9-0E35-4750-83C4-D7E06EBCB95A}" type="pres">
      <dgm:prSet presAssocID="{A8E08C3C-D926-4EFB-93CA-8C7A956EBC78}" presName="hierRoot2" presStyleCnt="0">
        <dgm:presLayoutVars>
          <dgm:hierBranch val="init"/>
        </dgm:presLayoutVars>
      </dgm:prSet>
      <dgm:spPr/>
    </dgm:pt>
    <dgm:pt modelId="{DBAF2FF8-FDC7-454B-B553-E900D2B97B97}" type="pres">
      <dgm:prSet presAssocID="{A8E08C3C-D926-4EFB-93CA-8C7A956EBC78}" presName="rootComposite" presStyleCnt="0"/>
      <dgm:spPr/>
    </dgm:pt>
    <dgm:pt modelId="{01B88CCF-D6F8-409F-ACF4-A33B63B94BB5}" type="pres">
      <dgm:prSet presAssocID="{A8E08C3C-D926-4EFB-93CA-8C7A956EBC78}" presName="rootText" presStyleLbl="node2" presStyleIdx="0" presStyleCnt="6" custScaleX="286161" custScaleY="715402" custLinFactNeighborX="16550" custLinFactNeighborY="-7384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30EA9296-1DFE-4A63-9F39-015FA1E217F6}" type="pres">
      <dgm:prSet presAssocID="{A8E08C3C-D926-4EFB-93CA-8C7A956EBC78}" presName="rootConnector" presStyleLbl="node2" presStyleIdx="0" presStyleCnt="6"/>
      <dgm:spPr/>
      <dgm:t>
        <a:bodyPr/>
        <a:lstStyle/>
        <a:p>
          <a:endParaRPr lang="ru-RU"/>
        </a:p>
      </dgm:t>
    </dgm:pt>
    <dgm:pt modelId="{681E5CE1-06D5-4FBD-B96C-CC23F1C59E59}" type="pres">
      <dgm:prSet presAssocID="{A8E08C3C-D926-4EFB-93CA-8C7A956EBC78}" presName="hierChild4" presStyleCnt="0"/>
      <dgm:spPr/>
    </dgm:pt>
    <dgm:pt modelId="{09A62EEC-4159-4651-B021-24575C49C1E7}" type="pres">
      <dgm:prSet presAssocID="{89E24E95-0842-450B-8656-04266A1BCC67}" presName="Name37" presStyleLbl="parChTrans1D3" presStyleIdx="0" presStyleCnt="6"/>
      <dgm:spPr/>
      <dgm:t>
        <a:bodyPr/>
        <a:lstStyle/>
        <a:p>
          <a:endParaRPr lang="ru-RU"/>
        </a:p>
      </dgm:t>
    </dgm:pt>
    <dgm:pt modelId="{F7E8DD88-3EB5-463B-A1A5-0B57AD09ADDC}" type="pres">
      <dgm:prSet presAssocID="{614DF4E5-9E8F-45AE-A804-B12765026428}" presName="hierRoot2" presStyleCnt="0">
        <dgm:presLayoutVars>
          <dgm:hierBranch val="init"/>
        </dgm:presLayoutVars>
      </dgm:prSet>
      <dgm:spPr/>
    </dgm:pt>
    <dgm:pt modelId="{3C6CE550-8A00-4A8A-B67F-C2309492326E}" type="pres">
      <dgm:prSet presAssocID="{614DF4E5-9E8F-45AE-A804-B12765026428}" presName="rootComposite" presStyleCnt="0"/>
      <dgm:spPr/>
    </dgm:pt>
    <dgm:pt modelId="{79218063-8639-4F25-BD9F-B0100275E41C}" type="pres">
      <dgm:prSet presAssocID="{614DF4E5-9E8F-45AE-A804-B12765026428}" presName="rootText" presStyleLbl="node3" presStyleIdx="0" presStyleCnt="6" custScaleX="328478" custScaleY="257070" custLinFactY="70297" custLinFactNeighborX="-6391" custLinFactNeighborY="10000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E226F7E9-4863-467C-AEC1-2DA5E5225803}" type="pres">
      <dgm:prSet presAssocID="{614DF4E5-9E8F-45AE-A804-B12765026428}" presName="rootConnector" presStyleLbl="node3" presStyleIdx="0" presStyleCnt="6"/>
      <dgm:spPr/>
      <dgm:t>
        <a:bodyPr/>
        <a:lstStyle/>
        <a:p>
          <a:endParaRPr lang="ru-RU"/>
        </a:p>
      </dgm:t>
    </dgm:pt>
    <dgm:pt modelId="{EE92C8DD-052B-4631-B189-4351A5183F94}" type="pres">
      <dgm:prSet presAssocID="{614DF4E5-9E8F-45AE-A804-B12765026428}" presName="hierChild4" presStyleCnt="0"/>
      <dgm:spPr/>
    </dgm:pt>
    <dgm:pt modelId="{1F54C6AF-04D2-4275-AAA5-0663D81DD498}" type="pres">
      <dgm:prSet presAssocID="{614DF4E5-9E8F-45AE-A804-B12765026428}" presName="hierChild5" presStyleCnt="0"/>
      <dgm:spPr/>
    </dgm:pt>
    <dgm:pt modelId="{6CEFE715-062D-469E-9E9A-AC2AA2B08FEA}" type="pres">
      <dgm:prSet presAssocID="{A8E08C3C-D926-4EFB-93CA-8C7A956EBC78}" presName="hierChild5" presStyleCnt="0"/>
      <dgm:spPr/>
    </dgm:pt>
    <dgm:pt modelId="{6357072F-D589-4D62-AC2F-39BE5F977C6E}" type="pres">
      <dgm:prSet presAssocID="{060F997E-5129-42A8-8E1E-225FE8C1F58E}" presName="Name35" presStyleLbl="parChTrans1D2" presStyleIdx="1" presStyleCnt="6"/>
      <dgm:spPr/>
      <dgm:t>
        <a:bodyPr/>
        <a:lstStyle/>
        <a:p>
          <a:endParaRPr lang="ru-RU"/>
        </a:p>
      </dgm:t>
    </dgm:pt>
    <dgm:pt modelId="{4BF7F6EF-038B-47E4-958C-88BDE4414295}" type="pres">
      <dgm:prSet presAssocID="{0CF670EA-EEA6-4385-868D-106EF46C2ED0}" presName="hierRoot2" presStyleCnt="0">
        <dgm:presLayoutVars>
          <dgm:hierBranch val="init"/>
        </dgm:presLayoutVars>
      </dgm:prSet>
      <dgm:spPr/>
    </dgm:pt>
    <dgm:pt modelId="{4DCEF1D7-C3A9-4F62-8E6F-1C764B904A18}" type="pres">
      <dgm:prSet presAssocID="{0CF670EA-EEA6-4385-868D-106EF46C2ED0}" presName="rootComposite" presStyleCnt="0"/>
      <dgm:spPr/>
    </dgm:pt>
    <dgm:pt modelId="{9D66AB37-BE50-4F7E-B9FF-8B7AD0F70CDD}" type="pres">
      <dgm:prSet presAssocID="{0CF670EA-EEA6-4385-868D-106EF46C2ED0}" presName="rootText" presStyleLbl="node2" presStyleIdx="1" presStyleCnt="6" custScaleX="328218" custScaleY="803501" custLinFactNeighborX="-29951" custLinFactNeighborY="-65509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272C0585-0B5D-4C77-B9FF-C999603A6B8F}" type="pres">
      <dgm:prSet presAssocID="{0CF670EA-EEA6-4385-868D-106EF46C2ED0}" presName="rootConnector" presStyleLbl="node2" presStyleIdx="1" presStyleCnt="6"/>
      <dgm:spPr/>
      <dgm:t>
        <a:bodyPr/>
        <a:lstStyle/>
        <a:p>
          <a:endParaRPr lang="ru-RU"/>
        </a:p>
      </dgm:t>
    </dgm:pt>
    <dgm:pt modelId="{E4FF9CCB-F9A6-4150-BF0F-54BAF39FB6A7}" type="pres">
      <dgm:prSet presAssocID="{0CF670EA-EEA6-4385-868D-106EF46C2ED0}" presName="hierChild4" presStyleCnt="0"/>
      <dgm:spPr/>
    </dgm:pt>
    <dgm:pt modelId="{4A60B754-6B59-4A99-93D6-567733497583}" type="pres">
      <dgm:prSet presAssocID="{1C959458-B0E4-4D51-B446-B1797F06A2E5}" presName="Name37" presStyleLbl="parChTrans1D3" presStyleIdx="1" presStyleCnt="6"/>
      <dgm:spPr/>
      <dgm:t>
        <a:bodyPr/>
        <a:lstStyle/>
        <a:p>
          <a:endParaRPr lang="ru-RU"/>
        </a:p>
      </dgm:t>
    </dgm:pt>
    <dgm:pt modelId="{8CEBF390-DFA6-48CD-A05D-FD284E6E27D7}" type="pres">
      <dgm:prSet presAssocID="{E56CD735-D70F-48D4-852F-59F770FD7DFF}" presName="hierRoot2" presStyleCnt="0">
        <dgm:presLayoutVars>
          <dgm:hierBranch val="init"/>
        </dgm:presLayoutVars>
      </dgm:prSet>
      <dgm:spPr/>
    </dgm:pt>
    <dgm:pt modelId="{0AA70352-2907-4426-BB39-254D423198F1}" type="pres">
      <dgm:prSet presAssocID="{E56CD735-D70F-48D4-852F-59F770FD7DFF}" presName="rootComposite" presStyleCnt="0"/>
      <dgm:spPr/>
    </dgm:pt>
    <dgm:pt modelId="{2DCCF4C7-2427-49B7-984D-4FB8CF51CEDC}" type="pres">
      <dgm:prSet presAssocID="{E56CD735-D70F-48D4-852F-59F770FD7DFF}" presName="rootText" presStyleLbl="node3" presStyleIdx="1" presStyleCnt="6" custScaleX="462513" custScaleY="841293" custLinFactNeighborX="-40622" custLinFactNeighborY="3464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85505BAA-3362-432C-A0D9-E7EDC2F836F3}" type="pres">
      <dgm:prSet presAssocID="{E56CD735-D70F-48D4-852F-59F770FD7DFF}" presName="rootConnector" presStyleLbl="node3" presStyleIdx="1" presStyleCnt="6"/>
      <dgm:spPr/>
      <dgm:t>
        <a:bodyPr/>
        <a:lstStyle/>
        <a:p>
          <a:endParaRPr lang="ru-RU"/>
        </a:p>
      </dgm:t>
    </dgm:pt>
    <dgm:pt modelId="{E81D1372-0430-417F-BD06-4D9287418003}" type="pres">
      <dgm:prSet presAssocID="{E56CD735-D70F-48D4-852F-59F770FD7DFF}" presName="hierChild4" presStyleCnt="0"/>
      <dgm:spPr/>
    </dgm:pt>
    <dgm:pt modelId="{D807083A-36E5-40F7-ABE2-2D93BC0F0078}" type="pres">
      <dgm:prSet presAssocID="{E56CD735-D70F-48D4-852F-59F770FD7DFF}" presName="hierChild5" presStyleCnt="0"/>
      <dgm:spPr/>
    </dgm:pt>
    <dgm:pt modelId="{7031FC84-9852-4DBF-8783-66E35EADE104}" type="pres">
      <dgm:prSet presAssocID="{0CF670EA-EEA6-4385-868D-106EF46C2ED0}" presName="hierChild5" presStyleCnt="0"/>
      <dgm:spPr/>
    </dgm:pt>
    <dgm:pt modelId="{FDB65C2C-1FE9-4F7A-9CA4-2E314E84EE12}" type="pres">
      <dgm:prSet presAssocID="{60F2DEE9-C21B-49B2-B8AC-C300F81CF570}" presName="Name35" presStyleLbl="parChTrans1D2" presStyleIdx="2" presStyleCnt="6"/>
      <dgm:spPr/>
      <dgm:t>
        <a:bodyPr/>
        <a:lstStyle/>
        <a:p>
          <a:endParaRPr lang="ru-RU"/>
        </a:p>
      </dgm:t>
    </dgm:pt>
    <dgm:pt modelId="{D04D97DE-348E-41C8-AEA0-F2CC813440EF}" type="pres">
      <dgm:prSet presAssocID="{CF0EF611-4C74-4217-9D5D-C134710AE0DC}" presName="hierRoot2" presStyleCnt="0">
        <dgm:presLayoutVars>
          <dgm:hierBranch val="init"/>
        </dgm:presLayoutVars>
      </dgm:prSet>
      <dgm:spPr/>
    </dgm:pt>
    <dgm:pt modelId="{02490D26-96DD-482E-B71A-C5FF1EDA258C}" type="pres">
      <dgm:prSet presAssocID="{CF0EF611-4C74-4217-9D5D-C134710AE0DC}" presName="rootComposite" presStyleCnt="0"/>
      <dgm:spPr/>
    </dgm:pt>
    <dgm:pt modelId="{487F9415-C40A-4BE0-A112-399EC3814D7A}" type="pres">
      <dgm:prSet presAssocID="{CF0EF611-4C74-4217-9D5D-C134710AE0DC}" presName="rootText" presStyleLbl="node2" presStyleIdx="2" presStyleCnt="6" custScaleX="346480" custScaleY="765983" custLinFactX="100000" custLinFactNeighborX="100335" custLinFactNeighborY="-56316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85271C86-7272-4CAD-97EB-D934A718398A}" type="pres">
      <dgm:prSet presAssocID="{CF0EF611-4C74-4217-9D5D-C134710AE0DC}" presName="rootConnector" presStyleLbl="node2" presStyleIdx="2" presStyleCnt="6"/>
      <dgm:spPr/>
      <dgm:t>
        <a:bodyPr/>
        <a:lstStyle/>
        <a:p>
          <a:endParaRPr lang="ru-RU"/>
        </a:p>
      </dgm:t>
    </dgm:pt>
    <dgm:pt modelId="{39614D3D-D064-4E64-86F7-429E049CCADC}" type="pres">
      <dgm:prSet presAssocID="{CF0EF611-4C74-4217-9D5D-C134710AE0DC}" presName="hierChild4" presStyleCnt="0"/>
      <dgm:spPr/>
    </dgm:pt>
    <dgm:pt modelId="{1C33FB75-AC22-4204-905C-32358E936800}" type="pres">
      <dgm:prSet presAssocID="{A3D0EEEB-2B23-4C27-83ED-52B171BAB269}" presName="Name37" presStyleLbl="parChTrans1D3" presStyleIdx="2" presStyleCnt="6"/>
      <dgm:spPr/>
      <dgm:t>
        <a:bodyPr/>
        <a:lstStyle/>
        <a:p>
          <a:endParaRPr lang="ru-RU"/>
        </a:p>
      </dgm:t>
    </dgm:pt>
    <dgm:pt modelId="{9A9C416C-72E8-41D5-A2E5-1E417AB9D460}" type="pres">
      <dgm:prSet presAssocID="{4990F334-DD85-4649-803B-9B19242B105D}" presName="hierRoot2" presStyleCnt="0">
        <dgm:presLayoutVars>
          <dgm:hierBranch val="init"/>
        </dgm:presLayoutVars>
      </dgm:prSet>
      <dgm:spPr/>
    </dgm:pt>
    <dgm:pt modelId="{8CE536E1-1FBE-453C-A186-119D95981EE6}" type="pres">
      <dgm:prSet presAssocID="{4990F334-DD85-4649-803B-9B19242B105D}" presName="rootComposite" presStyleCnt="0"/>
      <dgm:spPr/>
    </dgm:pt>
    <dgm:pt modelId="{2ACA9137-C7B7-4E37-8912-5AA09279F68A}" type="pres">
      <dgm:prSet presAssocID="{4990F334-DD85-4649-803B-9B19242B105D}" presName="rootText" presStyleLbl="node3" presStyleIdx="2" presStyleCnt="6" custScaleX="554120" custScaleY="257069" custLinFactX="100000" custLinFactNeighborX="135190" custLinFactNeighborY="-6999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1933D21D-7516-40B5-965B-A80B44AFAA75}" type="pres">
      <dgm:prSet presAssocID="{4990F334-DD85-4649-803B-9B19242B105D}" presName="rootConnector" presStyleLbl="node3" presStyleIdx="2" presStyleCnt="6"/>
      <dgm:spPr/>
      <dgm:t>
        <a:bodyPr/>
        <a:lstStyle/>
        <a:p>
          <a:endParaRPr lang="ru-RU"/>
        </a:p>
      </dgm:t>
    </dgm:pt>
    <dgm:pt modelId="{14ABD6AE-A6A5-4DE0-AE3C-3C5999F29055}" type="pres">
      <dgm:prSet presAssocID="{4990F334-DD85-4649-803B-9B19242B105D}" presName="hierChild4" presStyleCnt="0"/>
      <dgm:spPr/>
    </dgm:pt>
    <dgm:pt modelId="{9F5180C8-D4E7-4255-958D-78C59AA1B0E7}" type="pres">
      <dgm:prSet presAssocID="{4990F334-DD85-4649-803B-9B19242B105D}" presName="hierChild5" presStyleCnt="0"/>
      <dgm:spPr/>
    </dgm:pt>
    <dgm:pt modelId="{7B6DA043-C86D-44EA-A7EE-62BA9D424D15}" type="pres">
      <dgm:prSet presAssocID="{7BA8AE2E-B0E0-4BF4-92A5-958F3B8E91BC}" presName="Name37" presStyleLbl="parChTrans1D3" presStyleIdx="3" presStyleCnt="6"/>
      <dgm:spPr/>
      <dgm:t>
        <a:bodyPr/>
        <a:lstStyle/>
        <a:p>
          <a:endParaRPr lang="ru-RU"/>
        </a:p>
      </dgm:t>
    </dgm:pt>
    <dgm:pt modelId="{60557534-4414-42EB-A747-8AFC994FDD5A}" type="pres">
      <dgm:prSet presAssocID="{FA4AF99B-7A6B-4855-BA80-B06BF9E82436}" presName="hierRoot2" presStyleCnt="0">
        <dgm:presLayoutVars>
          <dgm:hierBranch val="init"/>
        </dgm:presLayoutVars>
      </dgm:prSet>
      <dgm:spPr/>
    </dgm:pt>
    <dgm:pt modelId="{8AA2E029-CAD5-47F8-9C1A-8CD9FFA45CB7}" type="pres">
      <dgm:prSet presAssocID="{FA4AF99B-7A6B-4855-BA80-B06BF9E82436}" presName="rootComposite" presStyleCnt="0"/>
      <dgm:spPr/>
    </dgm:pt>
    <dgm:pt modelId="{55F4699B-4305-4E6A-94FC-3A66FECB634B}" type="pres">
      <dgm:prSet presAssocID="{FA4AF99B-7A6B-4855-BA80-B06BF9E82436}" presName="rootText" presStyleLbl="node3" presStyleIdx="3" presStyleCnt="6" custScaleX="554120" custScaleY="257069" custLinFactX="100000" custLinFactNeighborX="135190" custLinFactNeighborY="-10919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E1CC8BE4-79B6-4797-A43A-6458D133BE29}" type="pres">
      <dgm:prSet presAssocID="{FA4AF99B-7A6B-4855-BA80-B06BF9E82436}" presName="rootConnector" presStyleLbl="node3" presStyleIdx="3" presStyleCnt="6"/>
      <dgm:spPr/>
      <dgm:t>
        <a:bodyPr/>
        <a:lstStyle/>
        <a:p>
          <a:endParaRPr lang="ru-RU"/>
        </a:p>
      </dgm:t>
    </dgm:pt>
    <dgm:pt modelId="{97F87125-56F4-4908-B2B7-CF00F8B7B872}" type="pres">
      <dgm:prSet presAssocID="{FA4AF99B-7A6B-4855-BA80-B06BF9E82436}" presName="hierChild4" presStyleCnt="0"/>
      <dgm:spPr/>
    </dgm:pt>
    <dgm:pt modelId="{CBBDBA28-3048-4539-A406-6A9FD12CAF6D}" type="pres">
      <dgm:prSet presAssocID="{FA4AF99B-7A6B-4855-BA80-B06BF9E82436}" presName="hierChild5" presStyleCnt="0"/>
      <dgm:spPr/>
    </dgm:pt>
    <dgm:pt modelId="{70AB1CE2-1462-4151-9389-5EC7EF7954B8}" type="pres">
      <dgm:prSet presAssocID="{53347C4C-F479-4E12-B182-12087374E035}" presName="Name37" presStyleLbl="parChTrans1D3" presStyleIdx="4" presStyleCnt="6"/>
      <dgm:spPr/>
      <dgm:t>
        <a:bodyPr/>
        <a:lstStyle/>
        <a:p>
          <a:endParaRPr lang="ru-RU"/>
        </a:p>
      </dgm:t>
    </dgm:pt>
    <dgm:pt modelId="{348237A7-D496-4BA8-8CF6-C1001C0D3420}" type="pres">
      <dgm:prSet presAssocID="{024420AC-1FD5-464A-91BB-FEDBDB2FF075}" presName="hierRoot2" presStyleCnt="0">
        <dgm:presLayoutVars>
          <dgm:hierBranch val="init"/>
        </dgm:presLayoutVars>
      </dgm:prSet>
      <dgm:spPr/>
    </dgm:pt>
    <dgm:pt modelId="{7E70A6E9-DFC7-44E5-A7FD-CB360066C2F4}" type="pres">
      <dgm:prSet presAssocID="{024420AC-1FD5-464A-91BB-FEDBDB2FF075}" presName="rootComposite" presStyleCnt="0"/>
      <dgm:spPr/>
    </dgm:pt>
    <dgm:pt modelId="{3E8C9DF0-C559-4109-AB93-6B6CB4175F6D}" type="pres">
      <dgm:prSet presAssocID="{024420AC-1FD5-464A-91BB-FEDBDB2FF075}" presName="rootText" presStyleLbl="node3" presStyleIdx="4" presStyleCnt="6" custScaleX="554120" custScaleY="257070" custLinFactX="100000" custLinFactNeighborX="135190" custLinFactNeighborY="41498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092C2D9E-422E-40D6-B464-4FB20098A15F}" type="pres">
      <dgm:prSet presAssocID="{024420AC-1FD5-464A-91BB-FEDBDB2FF075}" presName="rootConnector" presStyleLbl="node3" presStyleIdx="4" presStyleCnt="6"/>
      <dgm:spPr/>
      <dgm:t>
        <a:bodyPr/>
        <a:lstStyle/>
        <a:p>
          <a:endParaRPr lang="ru-RU"/>
        </a:p>
      </dgm:t>
    </dgm:pt>
    <dgm:pt modelId="{F2AE4B7E-D777-4FA0-9C39-F85D9429FAB9}" type="pres">
      <dgm:prSet presAssocID="{024420AC-1FD5-464A-91BB-FEDBDB2FF075}" presName="hierChild4" presStyleCnt="0"/>
      <dgm:spPr/>
    </dgm:pt>
    <dgm:pt modelId="{F62FD5C1-61E8-4A11-BC3B-E1332A2680C5}" type="pres">
      <dgm:prSet presAssocID="{024420AC-1FD5-464A-91BB-FEDBDB2FF075}" presName="hierChild5" presStyleCnt="0"/>
      <dgm:spPr/>
    </dgm:pt>
    <dgm:pt modelId="{3E0407EB-2094-428C-8CE3-2BFADE46E9BB}" type="pres">
      <dgm:prSet presAssocID="{8E520AD1-039F-430C-926A-DBCB02635634}" presName="Name37" presStyleLbl="parChTrans1D3" presStyleIdx="5" presStyleCnt="6"/>
      <dgm:spPr/>
      <dgm:t>
        <a:bodyPr/>
        <a:lstStyle/>
        <a:p>
          <a:endParaRPr lang="ru-RU"/>
        </a:p>
      </dgm:t>
    </dgm:pt>
    <dgm:pt modelId="{8AB62B60-C64F-414E-818F-1EFF1F922F7A}" type="pres">
      <dgm:prSet presAssocID="{B3091990-CD68-4AD4-882A-1700E0DCC3B3}" presName="hierRoot2" presStyleCnt="0">
        <dgm:presLayoutVars>
          <dgm:hierBranch val="init"/>
        </dgm:presLayoutVars>
      </dgm:prSet>
      <dgm:spPr/>
    </dgm:pt>
    <dgm:pt modelId="{CFC01984-2138-447E-8315-C4725BFC9FCC}" type="pres">
      <dgm:prSet presAssocID="{B3091990-CD68-4AD4-882A-1700E0DCC3B3}" presName="rootComposite" presStyleCnt="0"/>
      <dgm:spPr/>
    </dgm:pt>
    <dgm:pt modelId="{F2DFFABE-4CB3-4EF5-B9DB-187257A8BC1E}" type="pres">
      <dgm:prSet presAssocID="{B3091990-CD68-4AD4-882A-1700E0DCC3B3}" presName="rootText" presStyleLbl="node3" presStyleIdx="5" presStyleCnt="6" custScaleX="554120" custScaleY="257070" custLinFactX="100000" custLinFactY="20182" custLinFactNeighborX="135190" custLinFactNeighborY="10000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992B03D0-7A3E-4990-99AC-D80300A839E0}" type="pres">
      <dgm:prSet presAssocID="{B3091990-CD68-4AD4-882A-1700E0DCC3B3}" presName="rootConnector" presStyleLbl="node3" presStyleIdx="5" presStyleCnt="6"/>
      <dgm:spPr/>
      <dgm:t>
        <a:bodyPr/>
        <a:lstStyle/>
        <a:p>
          <a:endParaRPr lang="ru-RU"/>
        </a:p>
      </dgm:t>
    </dgm:pt>
    <dgm:pt modelId="{50C39F47-D0D9-42FD-93E8-F654CF426D76}" type="pres">
      <dgm:prSet presAssocID="{B3091990-CD68-4AD4-882A-1700E0DCC3B3}" presName="hierChild4" presStyleCnt="0"/>
      <dgm:spPr/>
    </dgm:pt>
    <dgm:pt modelId="{D5C4804B-0CBF-4D34-8677-B82D88644A0D}" type="pres">
      <dgm:prSet presAssocID="{B3091990-CD68-4AD4-882A-1700E0DCC3B3}" presName="hierChild5" presStyleCnt="0"/>
      <dgm:spPr/>
    </dgm:pt>
    <dgm:pt modelId="{ED2F8B1A-AB6F-4046-B980-02CAD039337C}" type="pres">
      <dgm:prSet presAssocID="{CF0EF611-4C74-4217-9D5D-C134710AE0DC}" presName="hierChild5" presStyleCnt="0"/>
      <dgm:spPr/>
    </dgm:pt>
    <dgm:pt modelId="{8B09AF42-164A-4141-89B2-F04A6452C3F3}" type="pres">
      <dgm:prSet presAssocID="{68551C9E-C0AC-49B5-AAC3-C195B69CAAA2}" presName="Name35" presStyleLbl="parChTrans1D2" presStyleIdx="3" presStyleCnt="6"/>
      <dgm:spPr/>
      <dgm:t>
        <a:bodyPr/>
        <a:lstStyle/>
        <a:p>
          <a:endParaRPr lang="ru-RU"/>
        </a:p>
      </dgm:t>
    </dgm:pt>
    <dgm:pt modelId="{83C5044B-E8C9-4A2A-8741-B63F73A613F2}" type="pres">
      <dgm:prSet presAssocID="{023EB0C5-F088-4E32-914A-F8D078A980FC}" presName="hierRoot2" presStyleCnt="0">
        <dgm:presLayoutVars>
          <dgm:hierBranch val="init"/>
        </dgm:presLayoutVars>
      </dgm:prSet>
      <dgm:spPr/>
    </dgm:pt>
    <dgm:pt modelId="{CD319407-1907-4823-A98F-FDEB47651506}" type="pres">
      <dgm:prSet presAssocID="{023EB0C5-F088-4E32-914A-F8D078A980FC}" presName="rootComposite" presStyleCnt="0"/>
      <dgm:spPr/>
    </dgm:pt>
    <dgm:pt modelId="{CE42C723-138B-40D0-AD09-C9B5164DFCAA}" type="pres">
      <dgm:prSet presAssocID="{023EB0C5-F088-4E32-914A-F8D078A980FC}" presName="rootText" presStyleLbl="node2" presStyleIdx="3" presStyleCnt="6" custScaleX="311307" custScaleY="783733" custLinFactX="-222043" custLinFactNeighborX="-300000" custLinFactNeighborY="-41728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3C14592D-C0CF-45F1-A386-E067102737C6}" type="pres">
      <dgm:prSet presAssocID="{023EB0C5-F088-4E32-914A-F8D078A980FC}" presName="rootConnector" presStyleLbl="node2" presStyleIdx="3" presStyleCnt="6"/>
      <dgm:spPr/>
      <dgm:t>
        <a:bodyPr/>
        <a:lstStyle/>
        <a:p>
          <a:endParaRPr lang="ru-RU"/>
        </a:p>
      </dgm:t>
    </dgm:pt>
    <dgm:pt modelId="{714EE296-5F04-424B-AA25-BFDD4C578A76}" type="pres">
      <dgm:prSet presAssocID="{023EB0C5-F088-4E32-914A-F8D078A980FC}" presName="hierChild4" presStyleCnt="0"/>
      <dgm:spPr/>
    </dgm:pt>
    <dgm:pt modelId="{ACC041AD-D217-4EEA-B917-2D63BF30DD0A}" type="pres">
      <dgm:prSet presAssocID="{023EB0C5-F088-4E32-914A-F8D078A980FC}" presName="hierChild5" presStyleCnt="0"/>
      <dgm:spPr/>
    </dgm:pt>
    <dgm:pt modelId="{0AA03690-56C6-479C-AEAC-A5ACA2823993}" type="pres">
      <dgm:prSet presAssocID="{90583B77-17BD-424C-84ED-F63B99120DD0}" presName="Name35" presStyleLbl="parChTrans1D2" presStyleIdx="4" presStyleCnt="6"/>
      <dgm:spPr/>
      <dgm:t>
        <a:bodyPr/>
        <a:lstStyle/>
        <a:p>
          <a:endParaRPr lang="ru-RU"/>
        </a:p>
      </dgm:t>
    </dgm:pt>
    <dgm:pt modelId="{5BAE5703-FD3B-4F46-8812-67C8BB83DFCA}" type="pres">
      <dgm:prSet presAssocID="{752DCACF-278D-4CD7-A40E-D73290A0E812}" presName="hierRoot2" presStyleCnt="0">
        <dgm:presLayoutVars>
          <dgm:hierBranch val="init"/>
        </dgm:presLayoutVars>
      </dgm:prSet>
      <dgm:spPr/>
    </dgm:pt>
    <dgm:pt modelId="{417EB62B-9D63-4444-B7AD-FDDE6052ED29}" type="pres">
      <dgm:prSet presAssocID="{752DCACF-278D-4CD7-A40E-D73290A0E812}" presName="rootComposite" presStyleCnt="0"/>
      <dgm:spPr/>
    </dgm:pt>
    <dgm:pt modelId="{8323C52A-2940-4443-B56F-69A4C0ABAFB2}" type="pres">
      <dgm:prSet presAssocID="{752DCACF-278D-4CD7-A40E-D73290A0E812}" presName="rootText" presStyleLbl="node2" presStyleIdx="4" presStyleCnt="6" custScaleX="221346" custScaleY="737820" custLinFactNeighborX="-31666" custLinFactNeighborY="-6243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7DEE97E3-EF56-4A82-9DB3-AA7E7F76A612}" type="pres">
      <dgm:prSet presAssocID="{752DCACF-278D-4CD7-A40E-D73290A0E812}" presName="rootConnector" presStyleLbl="node2" presStyleIdx="4" presStyleCnt="6"/>
      <dgm:spPr/>
      <dgm:t>
        <a:bodyPr/>
        <a:lstStyle/>
        <a:p>
          <a:endParaRPr lang="ru-RU"/>
        </a:p>
      </dgm:t>
    </dgm:pt>
    <dgm:pt modelId="{D5B80A05-CA7F-469F-A958-7DD0F139638F}" type="pres">
      <dgm:prSet presAssocID="{752DCACF-278D-4CD7-A40E-D73290A0E812}" presName="hierChild4" presStyleCnt="0"/>
      <dgm:spPr/>
    </dgm:pt>
    <dgm:pt modelId="{181C6F6D-7500-445F-A2E0-130A3CEA6046}" type="pres">
      <dgm:prSet presAssocID="{752DCACF-278D-4CD7-A40E-D73290A0E812}" presName="hierChild5" presStyleCnt="0"/>
      <dgm:spPr/>
    </dgm:pt>
    <dgm:pt modelId="{D023363C-1244-443F-9617-E063DB0A4D31}" type="pres">
      <dgm:prSet presAssocID="{1CD0BA54-8DF9-4F15-A005-7ECC7924E8A4}" presName="Name35" presStyleLbl="parChTrans1D2" presStyleIdx="5" presStyleCnt="6"/>
      <dgm:spPr/>
      <dgm:t>
        <a:bodyPr/>
        <a:lstStyle/>
        <a:p>
          <a:endParaRPr lang="ru-RU"/>
        </a:p>
      </dgm:t>
    </dgm:pt>
    <dgm:pt modelId="{8D0148F0-E06C-4878-AC3E-9790032F2467}" type="pres">
      <dgm:prSet presAssocID="{EDEEB3EB-76E8-47F0-AED7-ECFF30429812}" presName="hierRoot2" presStyleCnt="0">
        <dgm:presLayoutVars>
          <dgm:hierBranch val="init"/>
        </dgm:presLayoutVars>
      </dgm:prSet>
      <dgm:spPr/>
    </dgm:pt>
    <dgm:pt modelId="{0A751B80-56FF-48FA-9169-4DDA789F751F}" type="pres">
      <dgm:prSet presAssocID="{EDEEB3EB-76E8-47F0-AED7-ECFF30429812}" presName="rootComposite" presStyleCnt="0"/>
      <dgm:spPr/>
    </dgm:pt>
    <dgm:pt modelId="{EA9876CA-FE39-4C5A-A5A1-0A7BA9A26608}" type="pres">
      <dgm:prSet presAssocID="{EDEEB3EB-76E8-47F0-AED7-ECFF30429812}" presName="rootText" presStyleLbl="node2" presStyleIdx="5" presStyleCnt="6" custScaleX="306833" custScaleY="767082" custLinFactNeighborX="-21313" custLinFactNeighborY="-57415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3E0130C6-B11A-4563-820F-CDD3F991CDFD}" type="pres">
      <dgm:prSet presAssocID="{EDEEB3EB-76E8-47F0-AED7-ECFF30429812}" presName="rootConnector" presStyleLbl="node2" presStyleIdx="5" presStyleCnt="6"/>
      <dgm:spPr/>
      <dgm:t>
        <a:bodyPr/>
        <a:lstStyle/>
        <a:p>
          <a:endParaRPr lang="ru-RU"/>
        </a:p>
      </dgm:t>
    </dgm:pt>
    <dgm:pt modelId="{0BA17898-ACD6-4B4D-A039-17C735932531}" type="pres">
      <dgm:prSet presAssocID="{EDEEB3EB-76E8-47F0-AED7-ECFF30429812}" presName="hierChild4" presStyleCnt="0"/>
      <dgm:spPr/>
    </dgm:pt>
    <dgm:pt modelId="{E9158D32-7D8D-49E1-8FC6-B1E94B7BAB33}" type="pres">
      <dgm:prSet presAssocID="{EDEEB3EB-76E8-47F0-AED7-ECFF30429812}" presName="hierChild5" presStyleCnt="0"/>
      <dgm:spPr/>
    </dgm:pt>
    <dgm:pt modelId="{06152C4A-3582-4263-9EB3-A680D725A948}" type="pres">
      <dgm:prSet presAssocID="{B0AB96EC-0064-4A9B-85D1-2C1E4A817B8A}" presName="hierChild3" presStyleCnt="0"/>
      <dgm:spPr/>
    </dgm:pt>
  </dgm:ptLst>
  <dgm:cxnLst>
    <dgm:cxn modelId="{14FD34AA-5063-4F38-90E9-DE05A4796A9C}" type="presOf" srcId="{024420AC-1FD5-464A-91BB-FEDBDB2FF075}" destId="{092C2D9E-422E-40D6-B464-4FB20098A15F}" srcOrd="1" destOrd="0" presId="urn:microsoft.com/office/officeart/2005/8/layout/orgChart1"/>
    <dgm:cxn modelId="{80D127F4-E2F1-4E00-B619-9E06EC765FDE}" type="presOf" srcId="{7BA8AE2E-B0E0-4BF4-92A5-958F3B8E91BC}" destId="{7B6DA043-C86D-44EA-A7EE-62BA9D424D15}" srcOrd="0" destOrd="0" presId="urn:microsoft.com/office/officeart/2005/8/layout/orgChart1"/>
    <dgm:cxn modelId="{567E48D3-4C8C-4497-8BA3-F285D37D4753}" type="presOf" srcId="{1C959458-B0E4-4D51-B446-B1797F06A2E5}" destId="{4A60B754-6B59-4A99-93D6-567733497583}" srcOrd="0" destOrd="0" presId="urn:microsoft.com/office/officeart/2005/8/layout/orgChart1"/>
    <dgm:cxn modelId="{5C4C7120-9DEF-4194-B832-892627A65730}" type="presOf" srcId="{CF0EF611-4C74-4217-9D5D-C134710AE0DC}" destId="{85271C86-7272-4CAD-97EB-D934A718398A}" srcOrd="1" destOrd="0" presId="urn:microsoft.com/office/officeart/2005/8/layout/orgChart1"/>
    <dgm:cxn modelId="{3F76B9B7-A11C-4450-9D5E-F26392DBA4E1}" type="presOf" srcId="{B0AB96EC-0064-4A9B-85D1-2C1E4A817B8A}" destId="{7B11772E-9AED-452D-AF6B-13E3C037F00E}" srcOrd="1" destOrd="0" presId="urn:microsoft.com/office/officeart/2005/8/layout/orgChart1"/>
    <dgm:cxn modelId="{61995494-F772-4C68-A4EA-2D7A389B07E5}" type="presOf" srcId="{B0AB96EC-0064-4A9B-85D1-2C1E4A817B8A}" destId="{00BA1D1B-0ECA-4684-8E2F-1E26CFA3A034}" srcOrd="0" destOrd="0" presId="urn:microsoft.com/office/officeart/2005/8/layout/orgChart1"/>
    <dgm:cxn modelId="{6F589A85-E6CC-4C6A-82AD-93303A6B94B4}" type="presOf" srcId="{CF0EF611-4C74-4217-9D5D-C134710AE0DC}" destId="{487F9415-C40A-4BE0-A112-399EC3814D7A}" srcOrd="0" destOrd="0" presId="urn:microsoft.com/office/officeart/2005/8/layout/orgChart1"/>
    <dgm:cxn modelId="{7004E8F7-A00D-465B-8A7D-FD32DC4ED24D}" type="presOf" srcId="{89E24E95-0842-450B-8656-04266A1BCC67}" destId="{09A62EEC-4159-4651-B021-24575C49C1E7}" srcOrd="0" destOrd="0" presId="urn:microsoft.com/office/officeart/2005/8/layout/orgChart1"/>
    <dgm:cxn modelId="{3269DCFA-E40A-491A-B7FF-4DE66DEB5336}" type="presOf" srcId="{024420AC-1FD5-464A-91BB-FEDBDB2FF075}" destId="{3E8C9DF0-C559-4109-AB93-6B6CB4175F6D}" srcOrd="0" destOrd="0" presId="urn:microsoft.com/office/officeart/2005/8/layout/orgChart1"/>
    <dgm:cxn modelId="{344BCBC2-40E9-4E3D-A6EA-398B357525D7}" type="presOf" srcId="{FA4AF99B-7A6B-4855-BA80-B06BF9E82436}" destId="{E1CC8BE4-79B6-4797-A43A-6458D133BE29}" srcOrd="1" destOrd="0" presId="urn:microsoft.com/office/officeart/2005/8/layout/orgChart1"/>
    <dgm:cxn modelId="{3F208B93-3D08-428C-A901-71FC26B2C244}" type="presOf" srcId="{A8E08C3C-D926-4EFB-93CA-8C7A956EBC78}" destId="{01B88CCF-D6F8-409F-ACF4-A33B63B94BB5}" srcOrd="0" destOrd="0" presId="urn:microsoft.com/office/officeart/2005/8/layout/orgChart1"/>
    <dgm:cxn modelId="{E5EB0169-9213-4000-ABD6-0870995BFF6C}" type="presOf" srcId="{E56CD735-D70F-48D4-852F-59F770FD7DFF}" destId="{2DCCF4C7-2427-49B7-984D-4FB8CF51CEDC}" srcOrd="0" destOrd="0" presId="urn:microsoft.com/office/officeart/2005/8/layout/orgChart1"/>
    <dgm:cxn modelId="{EF111D57-9375-48D1-8855-8EF1CC557E3A}" srcId="{CF0EF611-4C74-4217-9D5D-C134710AE0DC}" destId="{B3091990-CD68-4AD4-882A-1700E0DCC3B3}" srcOrd="3" destOrd="0" parTransId="{8E520AD1-039F-430C-926A-DBCB02635634}" sibTransId="{0DE35793-84BE-4120-B837-A01A201BA492}"/>
    <dgm:cxn modelId="{B4CADAE0-A075-413E-A4FA-0AFF764B768B}" type="presOf" srcId="{E56CD735-D70F-48D4-852F-59F770FD7DFF}" destId="{85505BAA-3362-432C-A0D9-E7EDC2F836F3}" srcOrd="1" destOrd="0" presId="urn:microsoft.com/office/officeart/2005/8/layout/orgChart1"/>
    <dgm:cxn modelId="{6724C035-A6DE-40E3-BE87-6F0AE4CD7BEE}" type="presOf" srcId="{4990F334-DD85-4649-803B-9B19242B105D}" destId="{1933D21D-7516-40B5-965B-A80B44AFAA75}" srcOrd="1" destOrd="0" presId="urn:microsoft.com/office/officeart/2005/8/layout/orgChart1"/>
    <dgm:cxn modelId="{0639554E-F5E1-4D96-962E-B2D9A631034B}" type="presOf" srcId="{ACDA2978-3E10-4CA9-86AB-8B232F591572}" destId="{B1D6C9F4-4810-4BEF-9BB1-F403EFAF2AE5}" srcOrd="0" destOrd="0" presId="urn:microsoft.com/office/officeart/2005/8/layout/orgChart1"/>
    <dgm:cxn modelId="{92BD8D1F-FE7E-4EB9-9830-1069FB098408}" srcId="{B0AB96EC-0064-4A9B-85D1-2C1E4A817B8A}" destId="{752DCACF-278D-4CD7-A40E-D73290A0E812}" srcOrd="4" destOrd="0" parTransId="{90583B77-17BD-424C-84ED-F63B99120DD0}" sibTransId="{D77C6E13-00FA-43EA-B2F4-16A35EF615D6}"/>
    <dgm:cxn modelId="{AA6ED82D-1227-4502-98CE-98DE0452B15F}" type="presOf" srcId="{EDEEB3EB-76E8-47F0-AED7-ECFF30429812}" destId="{EA9876CA-FE39-4C5A-A5A1-0A7BA9A26608}" srcOrd="0" destOrd="0" presId="urn:microsoft.com/office/officeart/2005/8/layout/orgChart1"/>
    <dgm:cxn modelId="{05F854DD-CFD9-49CE-9398-F49444F21700}" type="presOf" srcId="{0CF670EA-EEA6-4385-868D-106EF46C2ED0}" destId="{9D66AB37-BE50-4F7E-B9FF-8B7AD0F70CDD}" srcOrd="0" destOrd="0" presId="urn:microsoft.com/office/officeart/2005/8/layout/orgChart1"/>
    <dgm:cxn modelId="{3467C0D4-7367-4944-906A-29FA48BD4316}" srcId="{B0AB96EC-0064-4A9B-85D1-2C1E4A817B8A}" destId="{023EB0C5-F088-4E32-914A-F8D078A980FC}" srcOrd="3" destOrd="0" parTransId="{68551C9E-C0AC-49B5-AAC3-C195B69CAAA2}" sibTransId="{A7B8E862-15A3-439A-A2A1-CB006DD46ED7}"/>
    <dgm:cxn modelId="{7F82A914-64E1-4EB1-86EC-C0B41241E659}" type="presOf" srcId="{A3D0EEEB-2B23-4C27-83ED-52B171BAB269}" destId="{1C33FB75-AC22-4204-905C-32358E936800}" srcOrd="0" destOrd="0" presId="urn:microsoft.com/office/officeart/2005/8/layout/orgChart1"/>
    <dgm:cxn modelId="{FE6DE8DB-5A35-4DD5-8F88-B5BB1E00DF85}" type="presOf" srcId="{1CD0BA54-8DF9-4F15-A005-7ECC7924E8A4}" destId="{D023363C-1244-443F-9617-E063DB0A4D31}" srcOrd="0" destOrd="0" presId="urn:microsoft.com/office/officeart/2005/8/layout/orgChart1"/>
    <dgm:cxn modelId="{3A46FEED-3BE3-4792-B5DA-FE614A262F33}" type="presOf" srcId="{0CF670EA-EEA6-4385-868D-106EF46C2ED0}" destId="{272C0585-0B5D-4C77-B9FF-C999603A6B8F}" srcOrd="1" destOrd="0" presId="urn:microsoft.com/office/officeart/2005/8/layout/orgChart1"/>
    <dgm:cxn modelId="{96B9CB04-5AE4-4ED3-8F4F-644310A238A5}" srcId="{B0AB96EC-0064-4A9B-85D1-2C1E4A817B8A}" destId="{0CF670EA-EEA6-4385-868D-106EF46C2ED0}" srcOrd="1" destOrd="0" parTransId="{060F997E-5129-42A8-8E1E-225FE8C1F58E}" sibTransId="{B3B63DA4-71FC-4FAB-B3C1-8FF8A915F4A7}"/>
    <dgm:cxn modelId="{315DB5D7-E13D-4C4E-ADA9-9D4AF9CAEF4C}" srcId="{CF0EF611-4C74-4217-9D5D-C134710AE0DC}" destId="{024420AC-1FD5-464A-91BB-FEDBDB2FF075}" srcOrd="2" destOrd="0" parTransId="{53347C4C-F479-4E12-B182-12087374E035}" sibTransId="{164ABCFA-934D-4DE8-9E84-71C81AA3F675}"/>
    <dgm:cxn modelId="{AF3D0CEA-DD47-4D8A-B2EA-BBD14750C83A}" type="presOf" srcId="{023EB0C5-F088-4E32-914A-F8D078A980FC}" destId="{CE42C723-138B-40D0-AD09-C9B5164DFCAA}" srcOrd="0" destOrd="0" presId="urn:microsoft.com/office/officeart/2005/8/layout/orgChart1"/>
    <dgm:cxn modelId="{412C8794-24FC-48E4-9538-FE7D2B5F3803}" type="presOf" srcId="{6C609EB2-38E1-4BC7-86A7-AC5B833176CD}" destId="{6C6C3993-2743-4838-8DFB-F83D2B943804}" srcOrd="0" destOrd="0" presId="urn:microsoft.com/office/officeart/2005/8/layout/orgChart1"/>
    <dgm:cxn modelId="{6246C2D0-B6EC-4308-B9A9-DBFD9C842C83}" srcId="{A8E08C3C-D926-4EFB-93CA-8C7A956EBC78}" destId="{614DF4E5-9E8F-45AE-A804-B12765026428}" srcOrd="0" destOrd="0" parTransId="{89E24E95-0842-450B-8656-04266A1BCC67}" sibTransId="{2F067298-CC44-4B09-BC19-8A2C8ECF6785}"/>
    <dgm:cxn modelId="{FF0BA39F-21E5-43A2-9C0C-DF893B87C023}" type="presOf" srcId="{53347C4C-F479-4E12-B182-12087374E035}" destId="{70AB1CE2-1462-4151-9389-5EC7EF7954B8}" srcOrd="0" destOrd="0" presId="urn:microsoft.com/office/officeart/2005/8/layout/orgChart1"/>
    <dgm:cxn modelId="{67F7980C-00FE-482D-B526-A05975EC825B}" type="presOf" srcId="{68551C9E-C0AC-49B5-AAC3-C195B69CAAA2}" destId="{8B09AF42-164A-4141-89B2-F04A6452C3F3}" srcOrd="0" destOrd="0" presId="urn:microsoft.com/office/officeart/2005/8/layout/orgChart1"/>
    <dgm:cxn modelId="{8D870DAD-23E1-48A3-BC54-CC0D5C00130D}" srcId="{6C609EB2-38E1-4BC7-86A7-AC5B833176CD}" destId="{B0AB96EC-0064-4A9B-85D1-2C1E4A817B8A}" srcOrd="0" destOrd="0" parTransId="{DE094BA5-0676-46F7-9F29-68140AEB848A}" sibTransId="{8C380FD4-D3D7-4D16-AF68-F9BED63631F4}"/>
    <dgm:cxn modelId="{BCF3880A-8300-423C-9058-33330A02607F}" srcId="{0CF670EA-EEA6-4385-868D-106EF46C2ED0}" destId="{E56CD735-D70F-48D4-852F-59F770FD7DFF}" srcOrd="0" destOrd="0" parTransId="{1C959458-B0E4-4D51-B446-B1797F06A2E5}" sibTransId="{545969EE-D439-4BB3-81EB-0FDE80280FCB}"/>
    <dgm:cxn modelId="{B4EDAED7-E6D3-499E-B898-367AFD073096}" type="presOf" srcId="{060F997E-5129-42A8-8E1E-225FE8C1F58E}" destId="{6357072F-D589-4D62-AC2F-39BE5F977C6E}" srcOrd="0" destOrd="0" presId="urn:microsoft.com/office/officeart/2005/8/layout/orgChart1"/>
    <dgm:cxn modelId="{B828C6C2-A0B8-4095-8817-4D4E9A329AB5}" srcId="{B0AB96EC-0064-4A9B-85D1-2C1E4A817B8A}" destId="{EDEEB3EB-76E8-47F0-AED7-ECFF30429812}" srcOrd="5" destOrd="0" parTransId="{1CD0BA54-8DF9-4F15-A005-7ECC7924E8A4}" sibTransId="{EA6479B2-F21F-42EB-B893-8D04EC0E82A4}"/>
    <dgm:cxn modelId="{EF48E210-6DB8-4D30-8C7A-F283523311AB}" type="presOf" srcId="{8E520AD1-039F-430C-926A-DBCB02635634}" destId="{3E0407EB-2094-428C-8CE3-2BFADE46E9BB}" srcOrd="0" destOrd="0" presId="urn:microsoft.com/office/officeart/2005/8/layout/orgChart1"/>
    <dgm:cxn modelId="{088D536F-2528-4792-B2A7-92F834358913}" srcId="{B0AB96EC-0064-4A9B-85D1-2C1E4A817B8A}" destId="{A8E08C3C-D926-4EFB-93CA-8C7A956EBC78}" srcOrd="0" destOrd="0" parTransId="{ACDA2978-3E10-4CA9-86AB-8B232F591572}" sibTransId="{842DBD62-646E-4BEC-9CFB-EB7D47DC11E2}"/>
    <dgm:cxn modelId="{8557E9D4-7A6C-402D-B5FB-A1DB71138AC8}" type="presOf" srcId="{614DF4E5-9E8F-45AE-A804-B12765026428}" destId="{79218063-8639-4F25-BD9F-B0100275E41C}" srcOrd="0" destOrd="0" presId="urn:microsoft.com/office/officeart/2005/8/layout/orgChart1"/>
    <dgm:cxn modelId="{2DC80C41-6953-4BB8-B1B6-6385D3516237}" type="presOf" srcId="{B3091990-CD68-4AD4-882A-1700E0DCC3B3}" destId="{992B03D0-7A3E-4990-99AC-D80300A839E0}" srcOrd="1" destOrd="0" presId="urn:microsoft.com/office/officeart/2005/8/layout/orgChart1"/>
    <dgm:cxn modelId="{6AB16361-C7B9-4932-988D-B4EC423883BC}" type="presOf" srcId="{752DCACF-278D-4CD7-A40E-D73290A0E812}" destId="{8323C52A-2940-4443-B56F-69A4C0ABAFB2}" srcOrd="0" destOrd="0" presId="urn:microsoft.com/office/officeart/2005/8/layout/orgChart1"/>
    <dgm:cxn modelId="{695C8BB0-8A9B-458F-8E94-44683F8FAE97}" type="presOf" srcId="{614DF4E5-9E8F-45AE-A804-B12765026428}" destId="{E226F7E9-4863-467C-AEC1-2DA5E5225803}" srcOrd="1" destOrd="0" presId="urn:microsoft.com/office/officeart/2005/8/layout/orgChart1"/>
    <dgm:cxn modelId="{BB114F63-E687-47C5-9932-84051879A66F}" srcId="{B0AB96EC-0064-4A9B-85D1-2C1E4A817B8A}" destId="{CF0EF611-4C74-4217-9D5D-C134710AE0DC}" srcOrd="2" destOrd="0" parTransId="{60F2DEE9-C21B-49B2-B8AC-C300F81CF570}" sibTransId="{58DE05A3-FC21-4989-A04A-410C6DA057EE}"/>
    <dgm:cxn modelId="{7B38DE89-E578-4715-A94B-4DDAF2547D97}" type="presOf" srcId="{60F2DEE9-C21B-49B2-B8AC-C300F81CF570}" destId="{FDB65C2C-1FE9-4F7A-9CA4-2E314E84EE12}" srcOrd="0" destOrd="0" presId="urn:microsoft.com/office/officeart/2005/8/layout/orgChart1"/>
    <dgm:cxn modelId="{F7FBE7F9-AF2C-4A8D-8482-F503E18D00BA}" type="presOf" srcId="{752DCACF-278D-4CD7-A40E-D73290A0E812}" destId="{7DEE97E3-EF56-4A82-9DB3-AA7E7F76A612}" srcOrd="1" destOrd="0" presId="urn:microsoft.com/office/officeart/2005/8/layout/orgChart1"/>
    <dgm:cxn modelId="{9F8CF040-7FDA-4117-B242-B3FDA8091D88}" srcId="{CF0EF611-4C74-4217-9D5D-C134710AE0DC}" destId="{FA4AF99B-7A6B-4855-BA80-B06BF9E82436}" srcOrd="1" destOrd="0" parTransId="{7BA8AE2E-B0E0-4BF4-92A5-958F3B8E91BC}" sibTransId="{C3B6E5C6-22FD-4EB5-A05F-3F27B5940FF5}"/>
    <dgm:cxn modelId="{72361204-3545-44A7-ABF8-8FE0FE1F3A4F}" type="presOf" srcId="{FA4AF99B-7A6B-4855-BA80-B06BF9E82436}" destId="{55F4699B-4305-4E6A-94FC-3A66FECB634B}" srcOrd="0" destOrd="0" presId="urn:microsoft.com/office/officeart/2005/8/layout/orgChart1"/>
    <dgm:cxn modelId="{0D6C4DDD-5B85-490F-AC8A-DE5B19E71D1E}" type="presOf" srcId="{90583B77-17BD-424C-84ED-F63B99120DD0}" destId="{0AA03690-56C6-479C-AEAC-A5ACA2823993}" srcOrd="0" destOrd="0" presId="urn:microsoft.com/office/officeart/2005/8/layout/orgChart1"/>
    <dgm:cxn modelId="{17D630FC-BC0A-4CE8-875F-088ABDA5C2B6}" type="presOf" srcId="{023EB0C5-F088-4E32-914A-F8D078A980FC}" destId="{3C14592D-C0CF-45F1-A386-E067102737C6}" srcOrd="1" destOrd="0" presId="urn:microsoft.com/office/officeart/2005/8/layout/orgChart1"/>
    <dgm:cxn modelId="{4E7987ED-A927-451C-A6F5-F5AC8730C46D}" type="presOf" srcId="{4990F334-DD85-4649-803B-9B19242B105D}" destId="{2ACA9137-C7B7-4E37-8912-5AA09279F68A}" srcOrd="0" destOrd="0" presId="urn:microsoft.com/office/officeart/2005/8/layout/orgChart1"/>
    <dgm:cxn modelId="{E4C017ED-99F3-49B3-90DA-37DF333C17D3}" type="presOf" srcId="{A8E08C3C-D926-4EFB-93CA-8C7A956EBC78}" destId="{30EA9296-1DFE-4A63-9F39-015FA1E217F6}" srcOrd="1" destOrd="0" presId="urn:microsoft.com/office/officeart/2005/8/layout/orgChart1"/>
    <dgm:cxn modelId="{78E8C3B2-EBCD-40E8-ABF9-B9DB2E9F29B2}" type="presOf" srcId="{B3091990-CD68-4AD4-882A-1700E0DCC3B3}" destId="{F2DFFABE-4CB3-4EF5-B9DB-187257A8BC1E}" srcOrd="0" destOrd="0" presId="urn:microsoft.com/office/officeart/2005/8/layout/orgChart1"/>
    <dgm:cxn modelId="{6FA9CC6F-39DB-4816-B68E-26F9CC65DA79}" srcId="{CF0EF611-4C74-4217-9D5D-C134710AE0DC}" destId="{4990F334-DD85-4649-803B-9B19242B105D}" srcOrd="0" destOrd="0" parTransId="{A3D0EEEB-2B23-4C27-83ED-52B171BAB269}" sibTransId="{6D1F587E-0492-4223-864F-8ABA29BB8D23}"/>
    <dgm:cxn modelId="{5B82B9C0-009E-4566-9F73-1C986B386237}" type="presOf" srcId="{EDEEB3EB-76E8-47F0-AED7-ECFF30429812}" destId="{3E0130C6-B11A-4563-820F-CDD3F991CDFD}" srcOrd="1" destOrd="0" presId="urn:microsoft.com/office/officeart/2005/8/layout/orgChart1"/>
    <dgm:cxn modelId="{ACB6D0B8-4BEE-4A92-88DC-3DB3EAC9BE2C}" type="presParOf" srcId="{6C6C3993-2743-4838-8DFB-F83D2B943804}" destId="{4A2750D9-845E-402E-98E0-491ACCA2A4E9}" srcOrd="0" destOrd="0" presId="urn:microsoft.com/office/officeart/2005/8/layout/orgChart1"/>
    <dgm:cxn modelId="{BA91C1EF-8246-4729-8B35-C065F1C6F720}" type="presParOf" srcId="{4A2750D9-845E-402E-98E0-491ACCA2A4E9}" destId="{61E50B90-7090-4443-B4F1-DFAA4FC1DD89}" srcOrd="0" destOrd="0" presId="urn:microsoft.com/office/officeart/2005/8/layout/orgChart1"/>
    <dgm:cxn modelId="{3F8B856E-CA83-43BE-BC8B-976EC5EEBB19}" type="presParOf" srcId="{61E50B90-7090-4443-B4F1-DFAA4FC1DD89}" destId="{00BA1D1B-0ECA-4684-8E2F-1E26CFA3A034}" srcOrd="0" destOrd="0" presId="urn:microsoft.com/office/officeart/2005/8/layout/orgChart1"/>
    <dgm:cxn modelId="{42713878-AA72-4C70-AE3E-62C38527555C}" type="presParOf" srcId="{61E50B90-7090-4443-B4F1-DFAA4FC1DD89}" destId="{7B11772E-9AED-452D-AF6B-13E3C037F00E}" srcOrd="1" destOrd="0" presId="urn:microsoft.com/office/officeart/2005/8/layout/orgChart1"/>
    <dgm:cxn modelId="{03982F15-B3ED-43DF-9143-18CB417550BA}" type="presParOf" srcId="{4A2750D9-845E-402E-98E0-491ACCA2A4E9}" destId="{AF619B6C-9C31-486A-A519-2AA1BA12F8AA}" srcOrd="1" destOrd="0" presId="urn:microsoft.com/office/officeart/2005/8/layout/orgChart1"/>
    <dgm:cxn modelId="{488E2A9A-72EB-42BA-AEB1-64FAC9A313DA}" type="presParOf" srcId="{AF619B6C-9C31-486A-A519-2AA1BA12F8AA}" destId="{B1D6C9F4-4810-4BEF-9BB1-F403EFAF2AE5}" srcOrd="0" destOrd="0" presId="urn:microsoft.com/office/officeart/2005/8/layout/orgChart1"/>
    <dgm:cxn modelId="{2C2D2A46-EF89-4289-AC66-B8B1195A0545}" type="presParOf" srcId="{AF619B6C-9C31-486A-A519-2AA1BA12F8AA}" destId="{F47677A9-0E35-4750-83C4-D7E06EBCB95A}" srcOrd="1" destOrd="0" presId="urn:microsoft.com/office/officeart/2005/8/layout/orgChart1"/>
    <dgm:cxn modelId="{B987802D-8A1D-47A2-AB86-DDE0D7F3469B}" type="presParOf" srcId="{F47677A9-0E35-4750-83C4-D7E06EBCB95A}" destId="{DBAF2FF8-FDC7-454B-B553-E900D2B97B97}" srcOrd="0" destOrd="0" presId="urn:microsoft.com/office/officeart/2005/8/layout/orgChart1"/>
    <dgm:cxn modelId="{13F4043C-3ABB-424C-BCDB-4BD872094D65}" type="presParOf" srcId="{DBAF2FF8-FDC7-454B-B553-E900D2B97B97}" destId="{01B88CCF-D6F8-409F-ACF4-A33B63B94BB5}" srcOrd="0" destOrd="0" presId="urn:microsoft.com/office/officeart/2005/8/layout/orgChart1"/>
    <dgm:cxn modelId="{7E3A7ADF-D5CB-4A9C-B1A5-B6DC13099CA8}" type="presParOf" srcId="{DBAF2FF8-FDC7-454B-B553-E900D2B97B97}" destId="{30EA9296-1DFE-4A63-9F39-015FA1E217F6}" srcOrd="1" destOrd="0" presId="urn:microsoft.com/office/officeart/2005/8/layout/orgChart1"/>
    <dgm:cxn modelId="{6599938E-DE73-4356-BF26-742E233A2502}" type="presParOf" srcId="{F47677A9-0E35-4750-83C4-D7E06EBCB95A}" destId="{681E5CE1-06D5-4FBD-B96C-CC23F1C59E59}" srcOrd="1" destOrd="0" presId="urn:microsoft.com/office/officeart/2005/8/layout/orgChart1"/>
    <dgm:cxn modelId="{FB1ACC51-4130-4918-95D8-E59E3E7DE05F}" type="presParOf" srcId="{681E5CE1-06D5-4FBD-B96C-CC23F1C59E59}" destId="{09A62EEC-4159-4651-B021-24575C49C1E7}" srcOrd="0" destOrd="0" presId="urn:microsoft.com/office/officeart/2005/8/layout/orgChart1"/>
    <dgm:cxn modelId="{F8FCBD74-AC3B-441A-983B-649249F32A95}" type="presParOf" srcId="{681E5CE1-06D5-4FBD-B96C-CC23F1C59E59}" destId="{F7E8DD88-3EB5-463B-A1A5-0B57AD09ADDC}" srcOrd="1" destOrd="0" presId="urn:microsoft.com/office/officeart/2005/8/layout/orgChart1"/>
    <dgm:cxn modelId="{BB759727-718A-43F2-9B3D-D2ACCDAC5B67}" type="presParOf" srcId="{F7E8DD88-3EB5-463B-A1A5-0B57AD09ADDC}" destId="{3C6CE550-8A00-4A8A-B67F-C2309492326E}" srcOrd="0" destOrd="0" presId="urn:microsoft.com/office/officeart/2005/8/layout/orgChart1"/>
    <dgm:cxn modelId="{EA39C279-9A8C-459D-91C4-9602AD11B357}" type="presParOf" srcId="{3C6CE550-8A00-4A8A-B67F-C2309492326E}" destId="{79218063-8639-4F25-BD9F-B0100275E41C}" srcOrd="0" destOrd="0" presId="urn:microsoft.com/office/officeart/2005/8/layout/orgChart1"/>
    <dgm:cxn modelId="{5FD4B2FA-A073-4B4D-8FE4-EAC0975EB12C}" type="presParOf" srcId="{3C6CE550-8A00-4A8A-B67F-C2309492326E}" destId="{E226F7E9-4863-467C-AEC1-2DA5E5225803}" srcOrd="1" destOrd="0" presId="urn:microsoft.com/office/officeart/2005/8/layout/orgChart1"/>
    <dgm:cxn modelId="{67F47617-32EA-4D81-8486-7C6CAA086302}" type="presParOf" srcId="{F7E8DD88-3EB5-463B-A1A5-0B57AD09ADDC}" destId="{EE92C8DD-052B-4631-B189-4351A5183F94}" srcOrd="1" destOrd="0" presId="urn:microsoft.com/office/officeart/2005/8/layout/orgChart1"/>
    <dgm:cxn modelId="{CB2FEFF8-273A-47A1-8B80-AD739DAFC6C3}" type="presParOf" srcId="{F7E8DD88-3EB5-463B-A1A5-0B57AD09ADDC}" destId="{1F54C6AF-04D2-4275-AAA5-0663D81DD498}" srcOrd="2" destOrd="0" presId="urn:microsoft.com/office/officeart/2005/8/layout/orgChart1"/>
    <dgm:cxn modelId="{E8783257-9D0E-4CDC-80FB-2646F237DC52}" type="presParOf" srcId="{F47677A9-0E35-4750-83C4-D7E06EBCB95A}" destId="{6CEFE715-062D-469E-9E9A-AC2AA2B08FEA}" srcOrd="2" destOrd="0" presId="urn:microsoft.com/office/officeart/2005/8/layout/orgChart1"/>
    <dgm:cxn modelId="{58AEA860-F823-47C5-ACAB-DC6C7812CE80}" type="presParOf" srcId="{AF619B6C-9C31-486A-A519-2AA1BA12F8AA}" destId="{6357072F-D589-4D62-AC2F-39BE5F977C6E}" srcOrd="2" destOrd="0" presId="urn:microsoft.com/office/officeart/2005/8/layout/orgChart1"/>
    <dgm:cxn modelId="{EF5BED41-0489-49BC-8E7E-9DE0B1973D59}" type="presParOf" srcId="{AF619B6C-9C31-486A-A519-2AA1BA12F8AA}" destId="{4BF7F6EF-038B-47E4-958C-88BDE4414295}" srcOrd="3" destOrd="0" presId="urn:microsoft.com/office/officeart/2005/8/layout/orgChart1"/>
    <dgm:cxn modelId="{FEC6FA62-7487-4F59-869F-E0E46A6E732E}" type="presParOf" srcId="{4BF7F6EF-038B-47E4-958C-88BDE4414295}" destId="{4DCEF1D7-C3A9-4F62-8E6F-1C764B904A18}" srcOrd="0" destOrd="0" presId="urn:microsoft.com/office/officeart/2005/8/layout/orgChart1"/>
    <dgm:cxn modelId="{29CF1F26-681F-4A35-B871-065FDDE9DB81}" type="presParOf" srcId="{4DCEF1D7-C3A9-4F62-8E6F-1C764B904A18}" destId="{9D66AB37-BE50-4F7E-B9FF-8B7AD0F70CDD}" srcOrd="0" destOrd="0" presId="urn:microsoft.com/office/officeart/2005/8/layout/orgChart1"/>
    <dgm:cxn modelId="{F91E74CC-AA57-487A-A71B-985BB9271CFE}" type="presParOf" srcId="{4DCEF1D7-C3A9-4F62-8E6F-1C764B904A18}" destId="{272C0585-0B5D-4C77-B9FF-C999603A6B8F}" srcOrd="1" destOrd="0" presId="urn:microsoft.com/office/officeart/2005/8/layout/orgChart1"/>
    <dgm:cxn modelId="{08C0389C-803B-4052-B0D1-60BB314C9CEF}" type="presParOf" srcId="{4BF7F6EF-038B-47E4-958C-88BDE4414295}" destId="{E4FF9CCB-F9A6-4150-BF0F-54BAF39FB6A7}" srcOrd="1" destOrd="0" presId="urn:microsoft.com/office/officeart/2005/8/layout/orgChart1"/>
    <dgm:cxn modelId="{BC3A4195-5583-4751-A9DB-7C8B98D42E45}" type="presParOf" srcId="{E4FF9CCB-F9A6-4150-BF0F-54BAF39FB6A7}" destId="{4A60B754-6B59-4A99-93D6-567733497583}" srcOrd="0" destOrd="0" presId="urn:microsoft.com/office/officeart/2005/8/layout/orgChart1"/>
    <dgm:cxn modelId="{3BB0D32E-BA9A-4C42-9A04-FEEC62B4A62A}" type="presParOf" srcId="{E4FF9CCB-F9A6-4150-BF0F-54BAF39FB6A7}" destId="{8CEBF390-DFA6-48CD-A05D-FD284E6E27D7}" srcOrd="1" destOrd="0" presId="urn:microsoft.com/office/officeart/2005/8/layout/orgChart1"/>
    <dgm:cxn modelId="{81CB6C8D-A399-47FD-8032-3EDD9903425D}" type="presParOf" srcId="{8CEBF390-DFA6-48CD-A05D-FD284E6E27D7}" destId="{0AA70352-2907-4426-BB39-254D423198F1}" srcOrd="0" destOrd="0" presId="urn:microsoft.com/office/officeart/2005/8/layout/orgChart1"/>
    <dgm:cxn modelId="{9A7ED9EA-D552-4A88-B5CC-42A3AC0E3228}" type="presParOf" srcId="{0AA70352-2907-4426-BB39-254D423198F1}" destId="{2DCCF4C7-2427-49B7-984D-4FB8CF51CEDC}" srcOrd="0" destOrd="0" presId="urn:microsoft.com/office/officeart/2005/8/layout/orgChart1"/>
    <dgm:cxn modelId="{024B0FF9-0FC7-43AC-A7CA-C69FD6246E93}" type="presParOf" srcId="{0AA70352-2907-4426-BB39-254D423198F1}" destId="{85505BAA-3362-432C-A0D9-E7EDC2F836F3}" srcOrd="1" destOrd="0" presId="urn:microsoft.com/office/officeart/2005/8/layout/orgChart1"/>
    <dgm:cxn modelId="{F17277B3-A8E9-457B-9FA7-7D69FF1DF7EB}" type="presParOf" srcId="{8CEBF390-DFA6-48CD-A05D-FD284E6E27D7}" destId="{E81D1372-0430-417F-BD06-4D9287418003}" srcOrd="1" destOrd="0" presId="urn:microsoft.com/office/officeart/2005/8/layout/orgChart1"/>
    <dgm:cxn modelId="{4CBCF27C-A4D1-4466-8C50-EDF04FAC507E}" type="presParOf" srcId="{8CEBF390-DFA6-48CD-A05D-FD284E6E27D7}" destId="{D807083A-36E5-40F7-ABE2-2D93BC0F0078}" srcOrd="2" destOrd="0" presId="urn:microsoft.com/office/officeart/2005/8/layout/orgChart1"/>
    <dgm:cxn modelId="{542A3276-C5EE-4D36-A011-81BF32893406}" type="presParOf" srcId="{4BF7F6EF-038B-47E4-958C-88BDE4414295}" destId="{7031FC84-9852-4DBF-8783-66E35EADE104}" srcOrd="2" destOrd="0" presId="urn:microsoft.com/office/officeart/2005/8/layout/orgChart1"/>
    <dgm:cxn modelId="{7848EC8F-64F6-4D6F-8DA5-15E1290CFF39}" type="presParOf" srcId="{AF619B6C-9C31-486A-A519-2AA1BA12F8AA}" destId="{FDB65C2C-1FE9-4F7A-9CA4-2E314E84EE12}" srcOrd="4" destOrd="0" presId="urn:microsoft.com/office/officeart/2005/8/layout/orgChart1"/>
    <dgm:cxn modelId="{5FE78222-FFB4-4F0B-9284-00CC287136B6}" type="presParOf" srcId="{AF619B6C-9C31-486A-A519-2AA1BA12F8AA}" destId="{D04D97DE-348E-41C8-AEA0-F2CC813440EF}" srcOrd="5" destOrd="0" presId="urn:microsoft.com/office/officeart/2005/8/layout/orgChart1"/>
    <dgm:cxn modelId="{B4189C35-4934-4BC6-9DF0-5D62A0DDDA27}" type="presParOf" srcId="{D04D97DE-348E-41C8-AEA0-F2CC813440EF}" destId="{02490D26-96DD-482E-B71A-C5FF1EDA258C}" srcOrd="0" destOrd="0" presId="urn:microsoft.com/office/officeart/2005/8/layout/orgChart1"/>
    <dgm:cxn modelId="{2423160D-BFE4-45FD-BE03-81F743AC799F}" type="presParOf" srcId="{02490D26-96DD-482E-B71A-C5FF1EDA258C}" destId="{487F9415-C40A-4BE0-A112-399EC3814D7A}" srcOrd="0" destOrd="0" presId="urn:microsoft.com/office/officeart/2005/8/layout/orgChart1"/>
    <dgm:cxn modelId="{1A61BF26-5221-43AA-8CC4-F1DBAE298699}" type="presParOf" srcId="{02490D26-96DD-482E-B71A-C5FF1EDA258C}" destId="{85271C86-7272-4CAD-97EB-D934A718398A}" srcOrd="1" destOrd="0" presId="urn:microsoft.com/office/officeart/2005/8/layout/orgChart1"/>
    <dgm:cxn modelId="{47304A8E-3042-46B4-A1B8-3FA95E2C4343}" type="presParOf" srcId="{D04D97DE-348E-41C8-AEA0-F2CC813440EF}" destId="{39614D3D-D064-4E64-86F7-429E049CCADC}" srcOrd="1" destOrd="0" presId="urn:microsoft.com/office/officeart/2005/8/layout/orgChart1"/>
    <dgm:cxn modelId="{21CBB192-62DF-4CAE-99A9-672AF3A3E794}" type="presParOf" srcId="{39614D3D-D064-4E64-86F7-429E049CCADC}" destId="{1C33FB75-AC22-4204-905C-32358E936800}" srcOrd="0" destOrd="0" presId="urn:microsoft.com/office/officeart/2005/8/layout/orgChart1"/>
    <dgm:cxn modelId="{E80F8989-001D-42C3-97DD-81078C019947}" type="presParOf" srcId="{39614D3D-D064-4E64-86F7-429E049CCADC}" destId="{9A9C416C-72E8-41D5-A2E5-1E417AB9D460}" srcOrd="1" destOrd="0" presId="urn:microsoft.com/office/officeart/2005/8/layout/orgChart1"/>
    <dgm:cxn modelId="{C9C9EF1E-AFB0-4641-B07D-8B6984786E44}" type="presParOf" srcId="{9A9C416C-72E8-41D5-A2E5-1E417AB9D460}" destId="{8CE536E1-1FBE-453C-A186-119D95981EE6}" srcOrd="0" destOrd="0" presId="urn:microsoft.com/office/officeart/2005/8/layout/orgChart1"/>
    <dgm:cxn modelId="{D805C13A-FF1C-4459-8AE3-30B5F1D6025D}" type="presParOf" srcId="{8CE536E1-1FBE-453C-A186-119D95981EE6}" destId="{2ACA9137-C7B7-4E37-8912-5AA09279F68A}" srcOrd="0" destOrd="0" presId="urn:microsoft.com/office/officeart/2005/8/layout/orgChart1"/>
    <dgm:cxn modelId="{2608F7FC-EF17-4273-A222-1ED6B097833E}" type="presParOf" srcId="{8CE536E1-1FBE-453C-A186-119D95981EE6}" destId="{1933D21D-7516-40B5-965B-A80B44AFAA75}" srcOrd="1" destOrd="0" presId="urn:microsoft.com/office/officeart/2005/8/layout/orgChart1"/>
    <dgm:cxn modelId="{233D2FFD-2A73-48C9-A59E-E72741BA4F26}" type="presParOf" srcId="{9A9C416C-72E8-41D5-A2E5-1E417AB9D460}" destId="{14ABD6AE-A6A5-4DE0-AE3C-3C5999F29055}" srcOrd="1" destOrd="0" presId="urn:microsoft.com/office/officeart/2005/8/layout/orgChart1"/>
    <dgm:cxn modelId="{AC994044-A07E-4CB4-AAA3-10B8BC5BACDD}" type="presParOf" srcId="{9A9C416C-72E8-41D5-A2E5-1E417AB9D460}" destId="{9F5180C8-D4E7-4255-958D-78C59AA1B0E7}" srcOrd="2" destOrd="0" presId="urn:microsoft.com/office/officeart/2005/8/layout/orgChart1"/>
    <dgm:cxn modelId="{5812AD5D-A55B-4CD8-8D56-81D526B9721C}" type="presParOf" srcId="{39614D3D-D064-4E64-86F7-429E049CCADC}" destId="{7B6DA043-C86D-44EA-A7EE-62BA9D424D15}" srcOrd="2" destOrd="0" presId="urn:microsoft.com/office/officeart/2005/8/layout/orgChart1"/>
    <dgm:cxn modelId="{C0BC18A9-F534-46DE-80BA-87472877CC69}" type="presParOf" srcId="{39614D3D-D064-4E64-86F7-429E049CCADC}" destId="{60557534-4414-42EB-A747-8AFC994FDD5A}" srcOrd="3" destOrd="0" presId="urn:microsoft.com/office/officeart/2005/8/layout/orgChart1"/>
    <dgm:cxn modelId="{BB48C59E-4160-4C71-A711-625BCF44F4C9}" type="presParOf" srcId="{60557534-4414-42EB-A747-8AFC994FDD5A}" destId="{8AA2E029-CAD5-47F8-9C1A-8CD9FFA45CB7}" srcOrd="0" destOrd="0" presId="urn:microsoft.com/office/officeart/2005/8/layout/orgChart1"/>
    <dgm:cxn modelId="{D37B1EC3-30A8-4CE3-8CBC-8026B60FFD23}" type="presParOf" srcId="{8AA2E029-CAD5-47F8-9C1A-8CD9FFA45CB7}" destId="{55F4699B-4305-4E6A-94FC-3A66FECB634B}" srcOrd="0" destOrd="0" presId="urn:microsoft.com/office/officeart/2005/8/layout/orgChart1"/>
    <dgm:cxn modelId="{FED58134-A7BB-41A1-9659-E1692DDA7772}" type="presParOf" srcId="{8AA2E029-CAD5-47F8-9C1A-8CD9FFA45CB7}" destId="{E1CC8BE4-79B6-4797-A43A-6458D133BE29}" srcOrd="1" destOrd="0" presId="urn:microsoft.com/office/officeart/2005/8/layout/orgChart1"/>
    <dgm:cxn modelId="{3A3C32B8-53D1-41DF-BF5F-6EBA54589F74}" type="presParOf" srcId="{60557534-4414-42EB-A747-8AFC994FDD5A}" destId="{97F87125-56F4-4908-B2B7-CF00F8B7B872}" srcOrd="1" destOrd="0" presId="urn:microsoft.com/office/officeart/2005/8/layout/orgChart1"/>
    <dgm:cxn modelId="{4D33F47D-2EFD-44D7-89FF-999CA66B63BD}" type="presParOf" srcId="{60557534-4414-42EB-A747-8AFC994FDD5A}" destId="{CBBDBA28-3048-4539-A406-6A9FD12CAF6D}" srcOrd="2" destOrd="0" presId="urn:microsoft.com/office/officeart/2005/8/layout/orgChart1"/>
    <dgm:cxn modelId="{2B42637F-A716-4946-BFDD-73887EF13F57}" type="presParOf" srcId="{39614D3D-D064-4E64-86F7-429E049CCADC}" destId="{70AB1CE2-1462-4151-9389-5EC7EF7954B8}" srcOrd="4" destOrd="0" presId="urn:microsoft.com/office/officeart/2005/8/layout/orgChart1"/>
    <dgm:cxn modelId="{C3F5873D-CA9C-405C-AC63-D1ED5B01C3BE}" type="presParOf" srcId="{39614D3D-D064-4E64-86F7-429E049CCADC}" destId="{348237A7-D496-4BA8-8CF6-C1001C0D3420}" srcOrd="5" destOrd="0" presId="urn:microsoft.com/office/officeart/2005/8/layout/orgChart1"/>
    <dgm:cxn modelId="{B63FAD65-5C0B-4D5C-BE3B-FD75DB1E644B}" type="presParOf" srcId="{348237A7-D496-4BA8-8CF6-C1001C0D3420}" destId="{7E70A6E9-DFC7-44E5-A7FD-CB360066C2F4}" srcOrd="0" destOrd="0" presId="urn:microsoft.com/office/officeart/2005/8/layout/orgChart1"/>
    <dgm:cxn modelId="{8223D2F3-4003-4E2D-84A0-C9EEDB715A05}" type="presParOf" srcId="{7E70A6E9-DFC7-44E5-A7FD-CB360066C2F4}" destId="{3E8C9DF0-C559-4109-AB93-6B6CB4175F6D}" srcOrd="0" destOrd="0" presId="urn:microsoft.com/office/officeart/2005/8/layout/orgChart1"/>
    <dgm:cxn modelId="{CFDA9335-DD51-459E-A13F-905801599D31}" type="presParOf" srcId="{7E70A6E9-DFC7-44E5-A7FD-CB360066C2F4}" destId="{092C2D9E-422E-40D6-B464-4FB20098A15F}" srcOrd="1" destOrd="0" presId="urn:microsoft.com/office/officeart/2005/8/layout/orgChart1"/>
    <dgm:cxn modelId="{6331826C-2C5D-4DA3-9082-A90657EC7655}" type="presParOf" srcId="{348237A7-D496-4BA8-8CF6-C1001C0D3420}" destId="{F2AE4B7E-D777-4FA0-9C39-F85D9429FAB9}" srcOrd="1" destOrd="0" presId="urn:microsoft.com/office/officeart/2005/8/layout/orgChart1"/>
    <dgm:cxn modelId="{8354E2B4-1EF7-49E2-B066-406C3C53D472}" type="presParOf" srcId="{348237A7-D496-4BA8-8CF6-C1001C0D3420}" destId="{F62FD5C1-61E8-4A11-BC3B-E1332A2680C5}" srcOrd="2" destOrd="0" presId="urn:microsoft.com/office/officeart/2005/8/layout/orgChart1"/>
    <dgm:cxn modelId="{24F94744-7870-4387-953B-F64D9B0CC637}" type="presParOf" srcId="{39614D3D-D064-4E64-86F7-429E049CCADC}" destId="{3E0407EB-2094-428C-8CE3-2BFADE46E9BB}" srcOrd="6" destOrd="0" presId="urn:microsoft.com/office/officeart/2005/8/layout/orgChart1"/>
    <dgm:cxn modelId="{0D0C3D1B-6AFD-43D2-8913-22195A5BD6CF}" type="presParOf" srcId="{39614D3D-D064-4E64-86F7-429E049CCADC}" destId="{8AB62B60-C64F-414E-818F-1EFF1F922F7A}" srcOrd="7" destOrd="0" presId="urn:microsoft.com/office/officeart/2005/8/layout/orgChart1"/>
    <dgm:cxn modelId="{CC2FE6B1-A2D5-43AC-8C52-4AF2E1A4FDA2}" type="presParOf" srcId="{8AB62B60-C64F-414E-818F-1EFF1F922F7A}" destId="{CFC01984-2138-447E-8315-C4725BFC9FCC}" srcOrd="0" destOrd="0" presId="urn:microsoft.com/office/officeart/2005/8/layout/orgChart1"/>
    <dgm:cxn modelId="{5EB1A0B8-1B2F-45E9-BBF5-F8070D219161}" type="presParOf" srcId="{CFC01984-2138-447E-8315-C4725BFC9FCC}" destId="{F2DFFABE-4CB3-4EF5-B9DB-187257A8BC1E}" srcOrd="0" destOrd="0" presId="urn:microsoft.com/office/officeart/2005/8/layout/orgChart1"/>
    <dgm:cxn modelId="{2E3D050A-F8A4-4E45-86D4-5E5D7054350D}" type="presParOf" srcId="{CFC01984-2138-447E-8315-C4725BFC9FCC}" destId="{992B03D0-7A3E-4990-99AC-D80300A839E0}" srcOrd="1" destOrd="0" presId="urn:microsoft.com/office/officeart/2005/8/layout/orgChart1"/>
    <dgm:cxn modelId="{219EA072-9447-4C1B-BDBE-31B6E2D63C6A}" type="presParOf" srcId="{8AB62B60-C64F-414E-818F-1EFF1F922F7A}" destId="{50C39F47-D0D9-42FD-93E8-F654CF426D76}" srcOrd="1" destOrd="0" presId="urn:microsoft.com/office/officeart/2005/8/layout/orgChart1"/>
    <dgm:cxn modelId="{BFB18158-FBA3-41CB-A3B3-BAAF29D54FB9}" type="presParOf" srcId="{8AB62B60-C64F-414E-818F-1EFF1F922F7A}" destId="{D5C4804B-0CBF-4D34-8677-B82D88644A0D}" srcOrd="2" destOrd="0" presId="urn:microsoft.com/office/officeart/2005/8/layout/orgChart1"/>
    <dgm:cxn modelId="{C90405C2-AED4-4EC7-9488-A147BBBBA61A}" type="presParOf" srcId="{D04D97DE-348E-41C8-AEA0-F2CC813440EF}" destId="{ED2F8B1A-AB6F-4046-B980-02CAD039337C}" srcOrd="2" destOrd="0" presId="urn:microsoft.com/office/officeart/2005/8/layout/orgChart1"/>
    <dgm:cxn modelId="{DD55BA7D-FCAF-4961-8DD0-532C27A3E0DC}" type="presParOf" srcId="{AF619B6C-9C31-486A-A519-2AA1BA12F8AA}" destId="{8B09AF42-164A-4141-89B2-F04A6452C3F3}" srcOrd="6" destOrd="0" presId="urn:microsoft.com/office/officeart/2005/8/layout/orgChart1"/>
    <dgm:cxn modelId="{1EB17610-AD7A-4D31-8B79-2580CAC8D1F9}" type="presParOf" srcId="{AF619B6C-9C31-486A-A519-2AA1BA12F8AA}" destId="{83C5044B-E8C9-4A2A-8741-B63F73A613F2}" srcOrd="7" destOrd="0" presId="urn:microsoft.com/office/officeart/2005/8/layout/orgChart1"/>
    <dgm:cxn modelId="{82015445-4CD7-49B0-B35D-F87B2BD4061A}" type="presParOf" srcId="{83C5044B-E8C9-4A2A-8741-B63F73A613F2}" destId="{CD319407-1907-4823-A98F-FDEB47651506}" srcOrd="0" destOrd="0" presId="urn:microsoft.com/office/officeart/2005/8/layout/orgChart1"/>
    <dgm:cxn modelId="{57C95687-6001-470C-A61C-88BA81DFC7E3}" type="presParOf" srcId="{CD319407-1907-4823-A98F-FDEB47651506}" destId="{CE42C723-138B-40D0-AD09-C9B5164DFCAA}" srcOrd="0" destOrd="0" presId="urn:microsoft.com/office/officeart/2005/8/layout/orgChart1"/>
    <dgm:cxn modelId="{5E549769-F90A-4BC8-BF3D-3947E795B4ED}" type="presParOf" srcId="{CD319407-1907-4823-A98F-FDEB47651506}" destId="{3C14592D-C0CF-45F1-A386-E067102737C6}" srcOrd="1" destOrd="0" presId="urn:microsoft.com/office/officeart/2005/8/layout/orgChart1"/>
    <dgm:cxn modelId="{05E535D0-8466-406F-AB39-E54B041B1A68}" type="presParOf" srcId="{83C5044B-E8C9-4A2A-8741-B63F73A613F2}" destId="{714EE296-5F04-424B-AA25-BFDD4C578A76}" srcOrd="1" destOrd="0" presId="urn:microsoft.com/office/officeart/2005/8/layout/orgChart1"/>
    <dgm:cxn modelId="{EF0FD4D2-51A3-4F42-AE8A-E5161AA24000}" type="presParOf" srcId="{83C5044B-E8C9-4A2A-8741-B63F73A613F2}" destId="{ACC041AD-D217-4EEA-B917-2D63BF30DD0A}" srcOrd="2" destOrd="0" presId="urn:microsoft.com/office/officeart/2005/8/layout/orgChart1"/>
    <dgm:cxn modelId="{7941CCF7-D974-487C-9E1B-6E248615C9AF}" type="presParOf" srcId="{AF619B6C-9C31-486A-A519-2AA1BA12F8AA}" destId="{0AA03690-56C6-479C-AEAC-A5ACA2823993}" srcOrd="8" destOrd="0" presId="urn:microsoft.com/office/officeart/2005/8/layout/orgChart1"/>
    <dgm:cxn modelId="{F88424E8-AAC6-478F-B0E6-9AD88FAE6626}" type="presParOf" srcId="{AF619B6C-9C31-486A-A519-2AA1BA12F8AA}" destId="{5BAE5703-FD3B-4F46-8812-67C8BB83DFCA}" srcOrd="9" destOrd="0" presId="urn:microsoft.com/office/officeart/2005/8/layout/orgChart1"/>
    <dgm:cxn modelId="{37E61549-964B-4E08-BE42-6B175FBBD1CF}" type="presParOf" srcId="{5BAE5703-FD3B-4F46-8812-67C8BB83DFCA}" destId="{417EB62B-9D63-4444-B7AD-FDDE6052ED29}" srcOrd="0" destOrd="0" presId="urn:microsoft.com/office/officeart/2005/8/layout/orgChart1"/>
    <dgm:cxn modelId="{7F20054C-243D-414E-8A35-90A882BCB150}" type="presParOf" srcId="{417EB62B-9D63-4444-B7AD-FDDE6052ED29}" destId="{8323C52A-2940-4443-B56F-69A4C0ABAFB2}" srcOrd="0" destOrd="0" presId="urn:microsoft.com/office/officeart/2005/8/layout/orgChart1"/>
    <dgm:cxn modelId="{67D50F57-2EEC-4E9D-AC63-9C495224D0CC}" type="presParOf" srcId="{417EB62B-9D63-4444-B7AD-FDDE6052ED29}" destId="{7DEE97E3-EF56-4A82-9DB3-AA7E7F76A612}" srcOrd="1" destOrd="0" presId="urn:microsoft.com/office/officeart/2005/8/layout/orgChart1"/>
    <dgm:cxn modelId="{E0EC622C-CC7D-4130-A844-521B647A3AAC}" type="presParOf" srcId="{5BAE5703-FD3B-4F46-8812-67C8BB83DFCA}" destId="{D5B80A05-CA7F-469F-A958-7DD0F139638F}" srcOrd="1" destOrd="0" presId="urn:microsoft.com/office/officeart/2005/8/layout/orgChart1"/>
    <dgm:cxn modelId="{86950F04-1CFB-48A9-B080-4684D0E4BE19}" type="presParOf" srcId="{5BAE5703-FD3B-4F46-8812-67C8BB83DFCA}" destId="{181C6F6D-7500-445F-A2E0-130A3CEA6046}" srcOrd="2" destOrd="0" presId="urn:microsoft.com/office/officeart/2005/8/layout/orgChart1"/>
    <dgm:cxn modelId="{B5F5D2FE-5C43-4C89-8547-C79E112EE24D}" type="presParOf" srcId="{AF619B6C-9C31-486A-A519-2AA1BA12F8AA}" destId="{D023363C-1244-443F-9617-E063DB0A4D31}" srcOrd="10" destOrd="0" presId="urn:microsoft.com/office/officeart/2005/8/layout/orgChart1"/>
    <dgm:cxn modelId="{2733E02F-3FA3-4BD6-ADD9-6DB9DCEB89C9}" type="presParOf" srcId="{AF619B6C-9C31-486A-A519-2AA1BA12F8AA}" destId="{8D0148F0-E06C-4878-AC3E-9790032F2467}" srcOrd="11" destOrd="0" presId="urn:microsoft.com/office/officeart/2005/8/layout/orgChart1"/>
    <dgm:cxn modelId="{530E1BCB-F78C-4F96-A41D-70D1899A6093}" type="presParOf" srcId="{8D0148F0-E06C-4878-AC3E-9790032F2467}" destId="{0A751B80-56FF-48FA-9169-4DDA789F751F}" srcOrd="0" destOrd="0" presId="urn:microsoft.com/office/officeart/2005/8/layout/orgChart1"/>
    <dgm:cxn modelId="{2369F0BD-0847-437E-B187-48AEE2A496F5}" type="presParOf" srcId="{0A751B80-56FF-48FA-9169-4DDA789F751F}" destId="{EA9876CA-FE39-4C5A-A5A1-0A7BA9A26608}" srcOrd="0" destOrd="0" presId="urn:microsoft.com/office/officeart/2005/8/layout/orgChart1"/>
    <dgm:cxn modelId="{896506D5-E1AF-4DDA-8C27-6B27E2E7A2C4}" type="presParOf" srcId="{0A751B80-56FF-48FA-9169-4DDA789F751F}" destId="{3E0130C6-B11A-4563-820F-CDD3F991CDFD}" srcOrd="1" destOrd="0" presId="urn:microsoft.com/office/officeart/2005/8/layout/orgChart1"/>
    <dgm:cxn modelId="{EAFA911A-8907-43F5-8B30-A3A8C9BE42C5}" type="presParOf" srcId="{8D0148F0-E06C-4878-AC3E-9790032F2467}" destId="{0BA17898-ACD6-4B4D-A039-17C735932531}" srcOrd="1" destOrd="0" presId="urn:microsoft.com/office/officeart/2005/8/layout/orgChart1"/>
    <dgm:cxn modelId="{7E010B9A-41E5-468E-8BA0-65236AD51111}" type="presParOf" srcId="{8D0148F0-E06C-4878-AC3E-9790032F2467}" destId="{E9158D32-7D8D-49E1-8FC6-B1E94B7BAB33}" srcOrd="2" destOrd="0" presId="urn:microsoft.com/office/officeart/2005/8/layout/orgChart1"/>
    <dgm:cxn modelId="{30AA6D4D-A6F8-421D-8C7D-96A7E5AE44B7}" type="presParOf" srcId="{4A2750D9-845E-402E-98E0-491ACCA2A4E9}" destId="{06152C4A-3582-4263-9EB3-A680D725A948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023363C-1244-443F-9617-E063DB0A4D31}">
      <dsp:nvSpPr>
        <dsp:cNvPr id="0" name=""/>
        <dsp:cNvSpPr/>
      </dsp:nvSpPr>
      <dsp:spPr>
        <a:xfrm>
          <a:off x="4356484" y="667017"/>
          <a:ext cx="3642409" cy="37913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36623"/>
              </a:lnTo>
              <a:lnTo>
                <a:pt x="3642409" y="336623"/>
              </a:lnTo>
              <a:lnTo>
                <a:pt x="3642409" y="379130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AA03690-56C6-479C-AEAC-A5ACA2823993}">
      <dsp:nvSpPr>
        <dsp:cNvPr id="0" name=""/>
        <dsp:cNvSpPr/>
      </dsp:nvSpPr>
      <dsp:spPr>
        <a:xfrm>
          <a:off x="4356484" y="667017"/>
          <a:ext cx="2446367" cy="36897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26468"/>
              </a:lnTo>
              <a:lnTo>
                <a:pt x="2446367" y="326468"/>
              </a:lnTo>
              <a:lnTo>
                <a:pt x="2446367" y="368975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B09AF42-164A-4141-89B2-F04A6452C3F3}">
      <dsp:nvSpPr>
        <dsp:cNvPr id="0" name=""/>
        <dsp:cNvSpPr/>
      </dsp:nvSpPr>
      <dsp:spPr>
        <a:xfrm>
          <a:off x="3654468" y="667017"/>
          <a:ext cx="702015" cy="410883"/>
        </a:xfrm>
        <a:custGeom>
          <a:avLst/>
          <a:gdLst/>
          <a:ahLst/>
          <a:cxnLst/>
          <a:rect l="0" t="0" r="0" b="0"/>
          <a:pathLst>
            <a:path>
              <a:moveTo>
                <a:pt x="702015" y="0"/>
              </a:moveTo>
              <a:lnTo>
                <a:pt x="702015" y="368376"/>
              </a:lnTo>
              <a:lnTo>
                <a:pt x="0" y="368376"/>
              </a:lnTo>
              <a:lnTo>
                <a:pt x="0" y="410883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E0407EB-2094-428C-8CE3-2BFADE46E9BB}">
      <dsp:nvSpPr>
        <dsp:cNvPr id="0" name=""/>
        <dsp:cNvSpPr/>
      </dsp:nvSpPr>
      <dsp:spPr>
        <a:xfrm>
          <a:off x="4601337" y="2598840"/>
          <a:ext cx="351502" cy="251853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518535"/>
              </a:lnTo>
              <a:lnTo>
                <a:pt x="351502" y="2518535"/>
              </a:lnTo>
            </a:path>
          </a:pathLst>
        </a:custGeom>
        <a:noFill/>
        <a:ln w="1587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0AB1CE2-1462-4151-9389-5EC7EF7954B8}">
      <dsp:nvSpPr>
        <dsp:cNvPr id="0" name=""/>
        <dsp:cNvSpPr/>
      </dsp:nvSpPr>
      <dsp:spPr>
        <a:xfrm>
          <a:off x="4601337" y="2598840"/>
          <a:ext cx="351502" cy="175390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53902"/>
              </a:lnTo>
              <a:lnTo>
                <a:pt x="351502" y="1753902"/>
              </a:lnTo>
            </a:path>
          </a:pathLst>
        </a:custGeom>
        <a:noFill/>
        <a:ln w="1587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B6DA043-C86D-44EA-A7EE-62BA9D424D15}">
      <dsp:nvSpPr>
        <dsp:cNvPr id="0" name=""/>
        <dsp:cNvSpPr/>
      </dsp:nvSpPr>
      <dsp:spPr>
        <a:xfrm>
          <a:off x="4601337" y="2598840"/>
          <a:ext cx="351502" cy="104244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42440"/>
              </a:lnTo>
              <a:lnTo>
                <a:pt x="351502" y="1042440"/>
              </a:lnTo>
            </a:path>
          </a:pathLst>
        </a:custGeom>
        <a:noFill/>
        <a:ln w="1587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C33FB75-AC22-4204-905C-32358E936800}">
      <dsp:nvSpPr>
        <dsp:cNvPr id="0" name=""/>
        <dsp:cNvSpPr/>
      </dsp:nvSpPr>
      <dsp:spPr>
        <a:xfrm>
          <a:off x="4601337" y="2598840"/>
          <a:ext cx="351502" cy="31750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17507"/>
              </a:lnTo>
              <a:lnTo>
                <a:pt x="351502" y="317507"/>
              </a:lnTo>
            </a:path>
          </a:pathLst>
        </a:custGeom>
        <a:noFill/>
        <a:ln w="1587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DB65C2C-1FE9-4F7A-9CA4-2E314E84EE12}">
      <dsp:nvSpPr>
        <dsp:cNvPr id="0" name=""/>
        <dsp:cNvSpPr/>
      </dsp:nvSpPr>
      <dsp:spPr>
        <a:xfrm>
          <a:off x="4356484" y="667017"/>
          <a:ext cx="805916" cy="38135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38848"/>
              </a:lnTo>
              <a:lnTo>
                <a:pt x="805916" y="338848"/>
              </a:lnTo>
              <a:lnTo>
                <a:pt x="805916" y="381355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A60B754-6B59-4A99-93D6-567733497583}">
      <dsp:nvSpPr>
        <dsp:cNvPr id="0" name=""/>
        <dsp:cNvSpPr/>
      </dsp:nvSpPr>
      <dsp:spPr>
        <a:xfrm>
          <a:off x="1722749" y="2656174"/>
          <a:ext cx="156109" cy="113919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39190"/>
              </a:lnTo>
              <a:lnTo>
                <a:pt x="156109" y="1139190"/>
              </a:lnTo>
            </a:path>
          </a:pathLst>
        </a:custGeom>
        <a:noFill/>
        <a:ln w="1587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357072F-D589-4D62-AC2F-39BE5F977C6E}">
      <dsp:nvSpPr>
        <dsp:cNvPr id="0" name=""/>
        <dsp:cNvSpPr/>
      </dsp:nvSpPr>
      <dsp:spPr>
        <a:xfrm>
          <a:off x="2254239" y="667017"/>
          <a:ext cx="2102244" cy="362747"/>
        </a:xfrm>
        <a:custGeom>
          <a:avLst/>
          <a:gdLst/>
          <a:ahLst/>
          <a:cxnLst/>
          <a:rect l="0" t="0" r="0" b="0"/>
          <a:pathLst>
            <a:path>
              <a:moveTo>
                <a:pt x="2102244" y="0"/>
              </a:moveTo>
              <a:lnTo>
                <a:pt x="2102244" y="320240"/>
              </a:lnTo>
              <a:lnTo>
                <a:pt x="0" y="320240"/>
              </a:lnTo>
              <a:lnTo>
                <a:pt x="0" y="362747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9A62EEC-4159-4651-B021-24575C49C1E7}">
      <dsp:nvSpPr>
        <dsp:cNvPr id="0" name=""/>
        <dsp:cNvSpPr/>
      </dsp:nvSpPr>
      <dsp:spPr>
        <a:xfrm>
          <a:off x="143842" y="2460983"/>
          <a:ext cx="91440" cy="83936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839361"/>
              </a:lnTo>
              <a:lnTo>
                <a:pt x="126617" y="839361"/>
              </a:lnTo>
            </a:path>
          </a:pathLst>
        </a:custGeom>
        <a:noFill/>
        <a:ln w="1587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1D6C9F4-4810-4BEF-9BB1-F403EFAF2AE5}">
      <dsp:nvSpPr>
        <dsp:cNvPr id="0" name=""/>
        <dsp:cNvSpPr/>
      </dsp:nvSpPr>
      <dsp:spPr>
        <a:xfrm>
          <a:off x="652949" y="667017"/>
          <a:ext cx="3703534" cy="345882"/>
        </a:xfrm>
        <a:custGeom>
          <a:avLst/>
          <a:gdLst/>
          <a:ahLst/>
          <a:cxnLst/>
          <a:rect l="0" t="0" r="0" b="0"/>
          <a:pathLst>
            <a:path>
              <a:moveTo>
                <a:pt x="3703534" y="0"/>
              </a:moveTo>
              <a:lnTo>
                <a:pt x="3703534" y="303374"/>
              </a:lnTo>
              <a:lnTo>
                <a:pt x="0" y="303374"/>
              </a:lnTo>
              <a:lnTo>
                <a:pt x="0" y="345882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0BA1D1B-0ECA-4684-8E2F-1E26CFA3A034}">
      <dsp:nvSpPr>
        <dsp:cNvPr id="0" name=""/>
        <dsp:cNvSpPr/>
      </dsp:nvSpPr>
      <dsp:spPr>
        <a:xfrm>
          <a:off x="921806" y="0"/>
          <a:ext cx="6869354" cy="667017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9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82000"/>
                <a:satMod val="125000"/>
                <a:lumMod val="74000"/>
              </a:schemeClr>
            </a:gs>
          </a:gsLst>
          <a:lin ang="5400000" scaled="0"/>
        </a:gradFill>
        <a:ln>
          <a:noFill/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/>
            <a:t>Глава администрации городского поселения "Город </a:t>
          </a:r>
          <a:r>
            <a:rPr lang="ru-RU" sz="1400" b="1" kern="1200" dirty="0" err="1" smtClean="0"/>
            <a:t>Кремёнки</a:t>
          </a:r>
          <a:r>
            <a:rPr lang="ru-RU" sz="1400" b="1" kern="1200" dirty="0" smtClean="0"/>
            <a:t>"</a:t>
          </a:r>
          <a:endParaRPr lang="ru-RU" sz="1400" b="1" kern="1200" dirty="0"/>
        </a:p>
      </dsp:txBody>
      <dsp:txXfrm>
        <a:off x="921806" y="0"/>
        <a:ext cx="6869354" cy="667017"/>
      </dsp:txXfrm>
    </dsp:sp>
    <dsp:sp modelId="{01B88CCF-D6F8-409F-ACF4-A33B63B94BB5}">
      <dsp:nvSpPr>
        <dsp:cNvPr id="0" name=""/>
        <dsp:cNvSpPr/>
      </dsp:nvSpPr>
      <dsp:spPr>
        <a:xfrm>
          <a:off x="73715" y="1012899"/>
          <a:ext cx="1158467" cy="1448083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9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82000"/>
                <a:satMod val="125000"/>
                <a:lumMod val="74000"/>
              </a:schemeClr>
            </a:gs>
          </a:gsLst>
          <a:lin ang="5400000" scaled="0"/>
        </a:gradFill>
        <a:ln>
          <a:noFill/>
        </a:ln>
        <a:effectLst>
          <a:outerShdw blurRad="63500" dist="50800" dir="5400000" sx="98000" sy="98000" rotWithShape="0">
            <a:srgbClr val="000000">
              <a:alpha val="2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000" b="1" kern="1200" dirty="0" smtClean="0"/>
            <a:t>Заместитель Главы администрации- начальник отдела финансов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200" b="1" kern="1200" dirty="0"/>
        </a:p>
      </dsp:txBody>
      <dsp:txXfrm>
        <a:off x="73715" y="1012899"/>
        <a:ext cx="1158467" cy="1448083"/>
      </dsp:txXfrm>
    </dsp:sp>
    <dsp:sp modelId="{79218063-8639-4F25-BD9F-B0100275E41C}">
      <dsp:nvSpPr>
        <dsp:cNvPr id="0" name=""/>
        <dsp:cNvSpPr/>
      </dsp:nvSpPr>
      <dsp:spPr>
        <a:xfrm>
          <a:off x="270460" y="3040170"/>
          <a:ext cx="1329779" cy="520349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9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82000"/>
                <a:satMod val="125000"/>
                <a:lumMod val="74000"/>
              </a:schemeClr>
            </a:gs>
          </a:gsLst>
          <a:lin ang="5400000" scaled="0"/>
        </a:gradFill>
        <a:ln>
          <a:noFill/>
        </a:ln>
        <a:effectLst>
          <a:outerShdw blurRad="63500" dist="50800" dir="5400000" sx="98000" sy="98000" rotWithShape="0">
            <a:srgbClr val="000000">
              <a:alpha val="2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/>
            <a:t> </a:t>
          </a:r>
          <a:r>
            <a:rPr lang="ru-RU" sz="1050" b="1" kern="1200" dirty="0" smtClean="0"/>
            <a:t>Отдел финансов, учета и  отчетности.</a:t>
          </a:r>
          <a:endParaRPr lang="ru-RU" sz="1050" b="1" kern="1200" dirty="0"/>
        </a:p>
      </dsp:txBody>
      <dsp:txXfrm>
        <a:off x="270460" y="3040170"/>
        <a:ext cx="1329779" cy="520349"/>
      </dsp:txXfrm>
    </dsp:sp>
    <dsp:sp modelId="{9D66AB37-BE50-4F7E-B9FF-8B7AD0F70CDD}">
      <dsp:nvSpPr>
        <dsp:cNvPr id="0" name=""/>
        <dsp:cNvSpPr/>
      </dsp:nvSpPr>
      <dsp:spPr>
        <a:xfrm>
          <a:off x="1589876" y="1029764"/>
          <a:ext cx="1328727" cy="1626409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9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82000"/>
                <a:satMod val="125000"/>
                <a:lumMod val="74000"/>
              </a:schemeClr>
            </a:gs>
          </a:gsLst>
          <a:lin ang="5400000" scaled="0"/>
        </a:gradFill>
        <a:ln>
          <a:noFill/>
        </a:ln>
        <a:effectLst>
          <a:outerShdw blurRad="63500" dist="50800" dir="5400000" sx="98000" sy="98000" rotWithShape="0">
            <a:srgbClr val="000000">
              <a:alpha val="2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050" b="1" kern="1200" dirty="0" smtClean="0"/>
            <a:t>Заместитель Главы администрации- начальник </a:t>
          </a:r>
          <a:r>
            <a:rPr lang="ru-RU" sz="1050" b="1" kern="1200" smtClean="0"/>
            <a:t>отдела муниципального  </a:t>
          </a:r>
          <a:r>
            <a:rPr lang="ru-RU" sz="1050" b="1" kern="1200" dirty="0" smtClean="0"/>
            <a:t>хозяйства</a:t>
          </a:r>
        </a:p>
        <a:p>
          <a:pPr lvl="0" algn="ctr">
            <a:spcBef>
              <a:spcPct val="0"/>
            </a:spcBef>
          </a:pPr>
          <a:endParaRPr lang="ru-RU" sz="1050" b="1" kern="1200" dirty="0"/>
        </a:p>
      </dsp:txBody>
      <dsp:txXfrm>
        <a:off x="1589876" y="1029764"/>
        <a:ext cx="1328727" cy="1626409"/>
      </dsp:txXfrm>
    </dsp:sp>
    <dsp:sp modelId="{2DCCF4C7-2427-49B7-984D-4FB8CF51CEDC}">
      <dsp:nvSpPr>
        <dsp:cNvPr id="0" name=""/>
        <dsp:cNvSpPr/>
      </dsp:nvSpPr>
      <dsp:spPr>
        <a:xfrm>
          <a:off x="1878858" y="2943911"/>
          <a:ext cx="1872394" cy="1702906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9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82000"/>
                <a:satMod val="125000"/>
                <a:lumMod val="74000"/>
              </a:schemeClr>
            </a:gs>
          </a:gsLst>
          <a:lin ang="5400000" scaled="0"/>
        </a:gradFill>
        <a:ln>
          <a:noFill/>
        </a:ln>
        <a:effectLst>
          <a:outerShdw blurRad="63500" dist="50800" dir="5400000" sx="98000" sy="98000" rotWithShape="0">
            <a:srgbClr val="000000">
              <a:alpha val="2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50" b="1" kern="1200" dirty="0" smtClean="0"/>
            <a:t>Отдел муниципального хозяйства, энергетики, средств массовых коммуникаций, общественной безопасности, организации оказания ритуальных услуг , ГО и ЧС.</a:t>
          </a:r>
        </a:p>
      </dsp:txBody>
      <dsp:txXfrm>
        <a:off x="1878858" y="2943911"/>
        <a:ext cx="1872394" cy="1702906"/>
      </dsp:txXfrm>
    </dsp:sp>
    <dsp:sp modelId="{487F9415-C40A-4BE0-A112-399EC3814D7A}">
      <dsp:nvSpPr>
        <dsp:cNvPr id="0" name=""/>
        <dsp:cNvSpPr/>
      </dsp:nvSpPr>
      <dsp:spPr>
        <a:xfrm>
          <a:off x="4461071" y="1048372"/>
          <a:ext cx="1402657" cy="1550467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9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82000"/>
                <a:satMod val="125000"/>
                <a:lumMod val="74000"/>
              </a:schemeClr>
            </a:gs>
          </a:gsLst>
          <a:lin ang="5400000" scaled="0"/>
        </a:gradFill>
        <a:ln>
          <a:noFill/>
        </a:ln>
        <a:effectLst>
          <a:outerShdw blurRad="63500" dist="50800" dir="5400000" sx="98000" sy="98000" rotWithShape="0">
            <a:srgbClr val="000000">
              <a:alpha val="2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50" b="1" kern="1200" dirty="0" smtClean="0"/>
            <a:t>Заместитель Главы администрации- начальник отдела экономического развития  и  управления  муниципальным имуществом </a:t>
          </a:r>
          <a:endParaRPr lang="ru-RU" sz="1050" b="1" kern="1200" dirty="0"/>
        </a:p>
      </dsp:txBody>
      <dsp:txXfrm>
        <a:off x="4461071" y="1048372"/>
        <a:ext cx="1402657" cy="1550467"/>
      </dsp:txXfrm>
    </dsp:sp>
    <dsp:sp modelId="{2ACA9137-C7B7-4E37-8912-5AA09279F68A}">
      <dsp:nvSpPr>
        <dsp:cNvPr id="0" name=""/>
        <dsp:cNvSpPr/>
      </dsp:nvSpPr>
      <dsp:spPr>
        <a:xfrm>
          <a:off x="4952839" y="2656174"/>
          <a:ext cx="2243248" cy="520347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9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82000"/>
                <a:satMod val="125000"/>
                <a:lumMod val="74000"/>
              </a:schemeClr>
            </a:gs>
          </a:gsLst>
          <a:lin ang="5400000" scaled="0"/>
        </a:gradFill>
        <a:ln>
          <a:noFill/>
        </a:ln>
        <a:effectLst>
          <a:outerShdw blurRad="63500" dist="50800" dir="5400000" sx="98000" sy="98000" rotWithShape="0">
            <a:srgbClr val="000000">
              <a:alpha val="2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b="1" kern="1200" dirty="0" smtClean="0"/>
            <a:t>Отдел экономического развития  </a:t>
          </a:r>
          <a:endParaRPr lang="ru-RU" sz="1000" b="1" kern="1200" dirty="0"/>
        </a:p>
      </dsp:txBody>
      <dsp:txXfrm>
        <a:off x="4952839" y="2656174"/>
        <a:ext cx="2243248" cy="520347"/>
      </dsp:txXfrm>
    </dsp:sp>
    <dsp:sp modelId="{55F4699B-4305-4E6A-94FC-3A66FECB634B}">
      <dsp:nvSpPr>
        <dsp:cNvPr id="0" name=""/>
        <dsp:cNvSpPr/>
      </dsp:nvSpPr>
      <dsp:spPr>
        <a:xfrm>
          <a:off x="4952839" y="3381106"/>
          <a:ext cx="2243248" cy="520347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9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82000"/>
                <a:satMod val="125000"/>
                <a:lumMod val="74000"/>
              </a:schemeClr>
            </a:gs>
          </a:gsLst>
          <a:lin ang="5400000" scaled="0"/>
        </a:gradFill>
        <a:ln>
          <a:noFill/>
        </a:ln>
        <a:effectLst>
          <a:outerShdw blurRad="63500" dist="50800" dir="5400000" sx="98000" sy="98000" rotWithShape="0">
            <a:srgbClr val="000000">
              <a:alpha val="2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50" b="1" kern="1200" dirty="0" smtClean="0"/>
            <a:t>Отдел по управлению муниципальным имуществом и земельным отношениям</a:t>
          </a:r>
          <a:endParaRPr lang="ru-RU" sz="1050" b="1" kern="1200" dirty="0"/>
        </a:p>
      </dsp:txBody>
      <dsp:txXfrm>
        <a:off x="4952839" y="3381106"/>
        <a:ext cx="2243248" cy="520347"/>
      </dsp:txXfrm>
    </dsp:sp>
    <dsp:sp modelId="{3E8C9DF0-C559-4109-AB93-6B6CB4175F6D}">
      <dsp:nvSpPr>
        <dsp:cNvPr id="0" name=""/>
        <dsp:cNvSpPr/>
      </dsp:nvSpPr>
      <dsp:spPr>
        <a:xfrm>
          <a:off x="4952839" y="4092568"/>
          <a:ext cx="2243248" cy="520349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9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82000"/>
                <a:satMod val="125000"/>
                <a:lumMod val="74000"/>
              </a:schemeClr>
            </a:gs>
          </a:gsLst>
          <a:lin ang="5400000" scaled="0"/>
        </a:gradFill>
        <a:ln>
          <a:noFill/>
        </a:ln>
        <a:effectLst>
          <a:outerShdw blurRad="63500" dist="50800" dir="5400000" sx="98000" sy="98000" rotWithShape="0">
            <a:srgbClr val="000000">
              <a:alpha val="2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50" b="1" kern="1200" dirty="0" smtClean="0"/>
            <a:t>Отдел по социальным вопросам, культуре, спорту и молодежной политике</a:t>
          </a:r>
          <a:endParaRPr lang="ru-RU" sz="1050" b="1" kern="1200" dirty="0"/>
        </a:p>
      </dsp:txBody>
      <dsp:txXfrm>
        <a:off x="4952839" y="4092568"/>
        <a:ext cx="2243248" cy="520349"/>
      </dsp:txXfrm>
    </dsp:sp>
    <dsp:sp modelId="{F2DFFABE-4CB3-4EF5-B9DB-187257A8BC1E}">
      <dsp:nvSpPr>
        <dsp:cNvPr id="0" name=""/>
        <dsp:cNvSpPr/>
      </dsp:nvSpPr>
      <dsp:spPr>
        <a:xfrm>
          <a:off x="4952839" y="4857200"/>
          <a:ext cx="2243248" cy="520349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9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82000"/>
                <a:satMod val="125000"/>
                <a:lumMod val="74000"/>
              </a:schemeClr>
            </a:gs>
          </a:gsLst>
          <a:lin ang="5400000" scaled="0"/>
        </a:gradFill>
        <a:ln>
          <a:noFill/>
        </a:ln>
        <a:effectLst>
          <a:outerShdw blurRad="63500" dist="50800" dir="5400000" sx="98000" sy="98000" rotWithShape="0">
            <a:srgbClr val="000000">
              <a:alpha val="2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50" b="1" kern="1200" dirty="0" smtClean="0"/>
            <a:t>Отдел информационного, программного  и техническое обеспечения.</a:t>
          </a:r>
        </a:p>
      </dsp:txBody>
      <dsp:txXfrm>
        <a:off x="4952839" y="4857200"/>
        <a:ext cx="2243248" cy="520349"/>
      </dsp:txXfrm>
    </dsp:sp>
    <dsp:sp modelId="{CE42C723-138B-40D0-AD09-C9B5164DFCAA}">
      <dsp:nvSpPr>
        <dsp:cNvPr id="0" name=""/>
        <dsp:cNvSpPr/>
      </dsp:nvSpPr>
      <dsp:spPr>
        <a:xfrm>
          <a:off x="3024335" y="1077901"/>
          <a:ext cx="1260266" cy="1586396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9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82000"/>
                <a:satMod val="125000"/>
                <a:lumMod val="74000"/>
              </a:schemeClr>
            </a:gs>
          </a:gsLst>
          <a:lin ang="5400000" scaled="0"/>
        </a:gradFill>
        <a:ln>
          <a:noFill/>
        </a:ln>
        <a:effectLst>
          <a:outerShdw blurRad="63500" dist="50800" dir="5400000" sx="98000" sy="98000" rotWithShape="0">
            <a:srgbClr val="000000">
              <a:alpha val="2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50" b="1" kern="1200" dirty="0" smtClean="0"/>
            <a:t>Отдел архитектуры и градостроительства</a:t>
          </a:r>
          <a:endParaRPr lang="ru-RU" sz="1050" b="1" kern="1200" dirty="0"/>
        </a:p>
      </dsp:txBody>
      <dsp:txXfrm>
        <a:off x="3024335" y="1077901"/>
        <a:ext cx="1260266" cy="1586396"/>
      </dsp:txXfrm>
    </dsp:sp>
    <dsp:sp modelId="{8323C52A-2940-4443-B56F-69A4C0ABAFB2}">
      <dsp:nvSpPr>
        <dsp:cNvPr id="0" name=""/>
        <dsp:cNvSpPr/>
      </dsp:nvSpPr>
      <dsp:spPr>
        <a:xfrm>
          <a:off x="6354813" y="1035992"/>
          <a:ext cx="896076" cy="1493461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9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82000"/>
                <a:satMod val="125000"/>
                <a:lumMod val="74000"/>
              </a:schemeClr>
            </a:gs>
          </a:gsLst>
          <a:lin ang="5400000" scaled="0"/>
        </a:gradFill>
        <a:ln>
          <a:noFill/>
        </a:ln>
        <a:effectLst>
          <a:outerShdw blurRad="63500" dist="50800" dir="5400000" sx="98000" sy="98000" rotWithShape="0">
            <a:srgbClr val="000000">
              <a:alpha val="2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50" b="1" kern="1200" dirty="0" smtClean="0"/>
            <a:t>Юридический отдел и  нотариальные  действия</a:t>
          </a:r>
          <a:endParaRPr lang="ru-RU" sz="1050" b="1" kern="1200" dirty="0"/>
        </a:p>
      </dsp:txBody>
      <dsp:txXfrm>
        <a:off x="6354813" y="1035992"/>
        <a:ext cx="896076" cy="1493461"/>
      </dsp:txXfrm>
    </dsp:sp>
    <dsp:sp modelId="{EA9876CA-FE39-4C5A-A5A1-0A7BA9A26608}">
      <dsp:nvSpPr>
        <dsp:cNvPr id="0" name=""/>
        <dsp:cNvSpPr/>
      </dsp:nvSpPr>
      <dsp:spPr>
        <a:xfrm>
          <a:off x="7377816" y="1046148"/>
          <a:ext cx="1242154" cy="1552691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9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82000"/>
                <a:satMod val="125000"/>
                <a:lumMod val="74000"/>
              </a:schemeClr>
            </a:gs>
          </a:gsLst>
          <a:lin ang="5400000" scaled="0"/>
        </a:gradFill>
        <a:ln>
          <a:noFill/>
        </a:ln>
        <a:effectLst>
          <a:outerShdw blurRad="63500" dist="50800" dir="5400000" sx="98000" sy="98000" rotWithShape="0">
            <a:srgbClr val="000000">
              <a:alpha val="2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50" b="1" kern="1200" dirty="0" smtClean="0"/>
            <a:t>Отдел по управлению делами, </a:t>
          </a:r>
          <a:r>
            <a:rPr lang="ru-RU" sz="1050" b="1" kern="1200" dirty="0" smtClean="0"/>
            <a:t>кадровые, жилищные </a:t>
          </a:r>
          <a:r>
            <a:rPr lang="ru-RU" sz="1050" b="1" kern="1200" dirty="0" smtClean="0"/>
            <a:t>и общие вопросы, муниципальный архив</a:t>
          </a:r>
          <a:endParaRPr lang="ru-RU" sz="1050" b="1" kern="1200" dirty="0"/>
        </a:p>
      </dsp:txBody>
      <dsp:txXfrm>
        <a:off x="7377816" y="1046148"/>
        <a:ext cx="1242154" cy="155269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01DFF9-A8EB-466A-A73B-52CD3C2F738F}" type="datetimeFigureOut">
              <a:rPr lang="ru-RU" smtClean="0"/>
              <a:t>23.03.2017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73AE69-AD8A-4D51-A89A-025E0D841C5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12717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01DFF9-A8EB-466A-A73B-52CD3C2F738F}" type="datetimeFigureOut">
              <a:rPr lang="ru-RU" smtClean="0"/>
              <a:t>23.03.2017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73AE69-AD8A-4D51-A89A-025E0D841C5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60522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01DFF9-A8EB-466A-A73B-52CD3C2F738F}" type="datetimeFigureOut">
              <a:rPr lang="ru-RU" smtClean="0"/>
              <a:t>23.03.2017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73AE69-AD8A-4D51-A89A-025E0D841C5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072537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01DFF9-A8EB-466A-A73B-52CD3C2F738F}" type="datetimeFigureOut">
              <a:rPr lang="ru-RU" smtClean="0"/>
              <a:t>23.03.2017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73AE69-AD8A-4D51-A89A-025E0D841C5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319566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01DFF9-A8EB-466A-A73B-52CD3C2F738F}" type="datetimeFigureOut">
              <a:rPr lang="ru-RU" smtClean="0"/>
              <a:t>23.03.2017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73AE69-AD8A-4D51-A89A-025E0D841C5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69308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01DFF9-A8EB-466A-A73B-52CD3C2F738F}" type="datetimeFigureOut">
              <a:rPr lang="ru-RU" smtClean="0"/>
              <a:t>23.03.2017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73AE69-AD8A-4D51-A89A-025E0D841C5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33566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01DFF9-A8EB-466A-A73B-52CD3C2F738F}" type="datetimeFigureOut">
              <a:rPr lang="ru-RU" smtClean="0"/>
              <a:t>23.03.2017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73AE69-AD8A-4D51-A89A-025E0D841C5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696765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01DFF9-A8EB-466A-A73B-52CD3C2F738F}" type="datetimeFigureOut">
              <a:rPr lang="ru-RU" smtClean="0"/>
              <a:t>23.03.2017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73AE69-AD8A-4D51-A89A-025E0D841C5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842864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01DFF9-A8EB-466A-A73B-52CD3C2F738F}" type="datetimeFigureOut">
              <a:rPr lang="ru-RU" smtClean="0"/>
              <a:t>23.03.2017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73AE69-AD8A-4D51-A89A-025E0D841C5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761352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01DFF9-A8EB-466A-A73B-52CD3C2F738F}" type="datetimeFigureOut">
              <a:rPr lang="ru-RU" smtClean="0"/>
              <a:t>23.03.2017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73AE69-AD8A-4D51-A89A-025E0D841C5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759534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01DFF9-A8EB-466A-A73B-52CD3C2F738F}" type="datetimeFigureOut">
              <a:rPr lang="ru-RU" smtClean="0"/>
              <a:t>23.03.2017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73AE69-AD8A-4D51-A89A-025E0D841C5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097114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01DFF9-A8EB-466A-A73B-52CD3C2F738F}" type="datetimeFigureOut">
              <a:rPr lang="ru-RU" smtClean="0"/>
              <a:t>23.03.2017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73AE69-AD8A-4D51-A89A-025E0D841C5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988402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259632" y="476672"/>
            <a:ext cx="6048672" cy="504056"/>
          </a:xfrm>
        </p:spPr>
        <p:txBody>
          <a:bodyPr>
            <a:noAutofit/>
          </a:bodyPr>
          <a:lstStyle/>
          <a:p>
            <a:r>
              <a:rPr lang="ru-RU" sz="1600" b="1" dirty="0" smtClean="0">
                <a:solidFill>
                  <a:schemeClr val="accent1">
                    <a:lumMod val="75000"/>
                  </a:schemeClr>
                </a:solidFill>
              </a:rPr>
              <a:t>Структура Администрации городского поселения</a:t>
            </a:r>
            <a:br>
              <a:rPr lang="ru-RU" sz="1600" b="1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sz="1600" b="1" dirty="0" smtClean="0">
                <a:solidFill>
                  <a:schemeClr val="accent1">
                    <a:lumMod val="75000"/>
                  </a:schemeClr>
                </a:solidFill>
              </a:rPr>
              <a:t> «Город </a:t>
            </a:r>
            <a:r>
              <a:rPr lang="ru-RU" sz="1600" b="1" dirty="0" err="1" smtClean="0">
                <a:solidFill>
                  <a:schemeClr val="accent1">
                    <a:lumMod val="75000"/>
                  </a:schemeClr>
                </a:solidFill>
              </a:rPr>
              <a:t>Кремёнки</a:t>
            </a:r>
            <a:r>
              <a:rPr lang="ru-RU" sz="1600" b="1" dirty="0" smtClean="0">
                <a:solidFill>
                  <a:schemeClr val="accent1">
                    <a:lumMod val="75000"/>
                  </a:schemeClr>
                </a:solidFill>
              </a:rPr>
              <a:t>» </a:t>
            </a:r>
            <a:endParaRPr lang="ru-RU" sz="16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092280" y="116632"/>
            <a:ext cx="1728192" cy="864096"/>
          </a:xfrm>
        </p:spPr>
        <p:txBody>
          <a:bodyPr>
            <a:normAutofit fontScale="77500" lnSpcReduction="20000"/>
          </a:bodyPr>
          <a:lstStyle/>
          <a:p>
            <a:r>
              <a:rPr lang="ru-RU" sz="1200" dirty="0" smtClean="0">
                <a:solidFill>
                  <a:schemeClr val="tx1"/>
                </a:solidFill>
              </a:rPr>
              <a:t>Утверждено Решением </a:t>
            </a:r>
          </a:p>
          <a:p>
            <a:r>
              <a:rPr lang="ru-RU" sz="1200" dirty="0" smtClean="0">
                <a:solidFill>
                  <a:schemeClr val="tx1"/>
                </a:solidFill>
              </a:rPr>
              <a:t>ГД ГП «Город </a:t>
            </a:r>
            <a:r>
              <a:rPr lang="ru-RU" sz="1200" dirty="0" err="1" smtClean="0">
                <a:solidFill>
                  <a:schemeClr val="tx1"/>
                </a:solidFill>
              </a:rPr>
              <a:t>Кремёнки</a:t>
            </a:r>
            <a:r>
              <a:rPr lang="ru-RU" sz="1200" dirty="0" smtClean="0">
                <a:solidFill>
                  <a:schemeClr val="tx1"/>
                </a:solidFill>
              </a:rPr>
              <a:t>»</a:t>
            </a:r>
          </a:p>
          <a:p>
            <a:r>
              <a:rPr lang="ru-RU" sz="1200" dirty="0" smtClean="0">
                <a:solidFill>
                  <a:schemeClr val="tx1"/>
                </a:solidFill>
              </a:rPr>
              <a:t>№ </a:t>
            </a:r>
            <a:r>
              <a:rPr lang="ru-RU" sz="1200" dirty="0" smtClean="0">
                <a:solidFill>
                  <a:schemeClr val="tx1"/>
                </a:solidFill>
              </a:rPr>
              <a:t>31  </a:t>
            </a:r>
            <a:r>
              <a:rPr lang="ru-RU" sz="1200" dirty="0" smtClean="0">
                <a:solidFill>
                  <a:schemeClr val="tx1"/>
                </a:solidFill>
              </a:rPr>
              <a:t>П/ГД</a:t>
            </a:r>
          </a:p>
          <a:p>
            <a:r>
              <a:rPr lang="ru-RU" sz="1200" dirty="0" smtClean="0">
                <a:solidFill>
                  <a:schemeClr val="tx1"/>
                </a:solidFill>
              </a:rPr>
              <a:t>от </a:t>
            </a:r>
            <a:r>
              <a:rPr lang="ru-RU" sz="1200" dirty="0" smtClean="0">
                <a:solidFill>
                  <a:schemeClr val="tx1"/>
                </a:solidFill>
              </a:rPr>
              <a:t>«28» ___декабря_________</a:t>
            </a:r>
            <a:r>
              <a:rPr lang="ru-RU" sz="1200" dirty="0" smtClean="0">
                <a:solidFill>
                  <a:schemeClr val="tx1"/>
                </a:solidFill>
              </a:rPr>
              <a:t>2015г</a:t>
            </a:r>
            <a:r>
              <a:rPr lang="ru-RU" sz="1200" dirty="0" smtClean="0"/>
              <a:t>. </a:t>
            </a:r>
            <a:endParaRPr lang="ru-RU" sz="1200" dirty="0"/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198309480"/>
              </p:ext>
            </p:extLst>
          </p:nvPr>
        </p:nvGraphicFramePr>
        <p:xfrm>
          <a:off x="251520" y="1124744"/>
          <a:ext cx="8712968" cy="55446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0037756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197</TotalTime>
  <Words>139</Words>
  <Application>Microsoft Office PowerPoint</Application>
  <PresentationFormat>Экран (4:3)</PresentationFormat>
  <Paragraphs>18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Структура Администрации городского поселения  «Город Кремёнки» 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Структура Администрации городского поселения «Город Кремёнки»</dc:title>
  <dc:creator>Эконом1</dc:creator>
  <cp:lastModifiedBy>Федоров Г.Л. </cp:lastModifiedBy>
  <cp:revision>22</cp:revision>
  <cp:lastPrinted>2015-12-24T09:45:11Z</cp:lastPrinted>
  <dcterms:created xsi:type="dcterms:W3CDTF">2015-12-24T06:49:57Z</dcterms:created>
  <dcterms:modified xsi:type="dcterms:W3CDTF">2017-03-23T13:39:23Z</dcterms:modified>
</cp:coreProperties>
</file>